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751" r:id="rId6"/>
  </p:sldIdLst>
  <p:sldSz cx="9144000" cy="6858000" type="screen4x3"/>
  <p:notesSz cx="69977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35D3F02-7F70-140B-BF42-BF14762E37A4}" name="Miller, Janice" initials="JM" userId="S::Janice.Miller@nianet.org::a900bde0-9c46-4a76-a65c-d2477255a59c" providerId="AD"/>
  <p188:author id="{661E987D-BB78-7C1B-3309-4E3299C500C3}" name="Miller, Janice" initials="MJ" userId="S::janice.miller@nianet.org::a900bde0-9c46-4a76-a65c-d2477255a59c" providerId="AD"/>
  <p188:author id="{900931DB-4785-70E0-20AC-35D325A792CC}" name="Guest User" initials="GU" userId="S::urn:spo:anon#6bbe057549347cbcee3b1bcc6d8bc91d08eb71784fa5d61846026be08919f08b::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6D4EA9-DC0D-EB98-EC02-24610EAD9704}" v="77" dt="2023-07-19T20:03:22.725"/>
    <p1510:client id="{A1E44D04-05C5-6A7E-BFBB-5B597CB8994E}" v="465" dt="2023-07-19T21:19:16.1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17" d="100"/>
          <a:sy n="117" d="100"/>
        </p:scale>
        <p:origin x="720" y="168"/>
      </p:cViewPr>
      <p:guideLst>
        <p:guide orient="horz" pos="216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0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microsoft.com/office/2018/10/relationships/authors" Target="authors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Janice" userId="S::janice.miller@nianet.org::a900bde0-9c46-4a76-a65c-d2477255a59c" providerId="AD" clId="Web-{726D4EA9-DC0D-EB98-EC02-24610EAD9704}"/>
    <pc:docChg chg="modSld">
      <pc:chgData name="Miller, Janice" userId="S::janice.miller@nianet.org::a900bde0-9c46-4a76-a65c-d2477255a59c" providerId="AD" clId="Web-{726D4EA9-DC0D-EB98-EC02-24610EAD9704}" dt="2023-07-19T20:03:22.725" v="42" actId="20577"/>
      <pc:docMkLst>
        <pc:docMk/>
      </pc:docMkLst>
      <pc:sldChg chg="modSp modCm">
        <pc:chgData name="Miller, Janice" userId="S::janice.miller@nianet.org::a900bde0-9c46-4a76-a65c-d2477255a59c" providerId="AD" clId="Web-{726D4EA9-DC0D-EB98-EC02-24610EAD9704}" dt="2023-07-19T20:03:22.725" v="42" actId="20577"/>
        <pc:sldMkLst>
          <pc:docMk/>
          <pc:sldMk cId="0" sldId="751"/>
        </pc:sldMkLst>
        <pc:spChg chg="mod">
          <ac:chgData name="Miller, Janice" userId="S::janice.miller@nianet.org::a900bde0-9c46-4a76-a65c-d2477255a59c" providerId="AD" clId="Web-{726D4EA9-DC0D-EB98-EC02-24610EAD9704}" dt="2023-07-19T20:03:22.725" v="42" actId="20577"/>
          <ac:spMkLst>
            <pc:docMk/>
            <pc:sldMk cId="0" sldId="751"/>
            <ac:spMk id="7" creationId="{6E55663B-7134-C81A-B6A1-4C1204D080C5}"/>
          </ac:spMkLst>
        </pc:spChg>
        <pc:spChg chg="mod">
          <ac:chgData name="Miller, Janice" userId="S::janice.miller@nianet.org::a900bde0-9c46-4a76-a65c-d2477255a59c" providerId="AD" clId="Web-{726D4EA9-DC0D-EB98-EC02-24610EAD9704}" dt="2023-07-19T19:56:20.296" v="35" actId="20577"/>
          <ac:spMkLst>
            <pc:docMk/>
            <pc:sldMk cId="0" sldId="751"/>
            <ac:spMk id="18441" creationId="{456FCE34-7FDA-07DD-1B76-6B4AB99C61D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ller, Janice" userId="S::janice.miller@nianet.org::a900bde0-9c46-4a76-a65c-d2477255a59c" providerId="AD" clId="Web-{726D4EA9-DC0D-EB98-EC02-24610EAD9704}" dt="2023-07-19T20:02:36.802" v="41" actId="20577"/>
              <pc2:cmMkLst xmlns:pc2="http://schemas.microsoft.com/office/powerpoint/2019/9/main/command">
                <pc:docMk/>
                <pc:sldMk cId="0" sldId="751"/>
                <pc2:cmMk id="{DF87FA92-4625-47BF-9066-1F330FA87BFE}"/>
              </pc2:cmMkLst>
            </pc226:cmChg>
          </p:ext>
        </pc:extLst>
      </pc:sldChg>
    </pc:docChg>
  </pc:docChgLst>
  <pc:docChgLst>
    <pc:chgData name="Guest User" userId="S::urn:spo:anon#6bbe057549347cbcee3b1bcc6d8bc91d08eb71784fa5d61846026be08919f08b::" providerId="AD" clId="Web-{6BE6407B-6B8B-6B86-4D66-5C739BBB2DCE}"/>
    <pc:docChg chg="">
      <pc:chgData name="Guest User" userId="S::urn:spo:anon#6bbe057549347cbcee3b1bcc6d8bc91d08eb71784fa5d61846026be08919f08b::" providerId="AD" clId="Web-{6BE6407B-6B8B-6B86-4D66-5C739BBB2DCE}" dt="2023-07-17T15:24:38.110" v="1"/>
      <pc:docMkLst>
        <pc:docMk/>
      </pc:docMkLst>
      <pc:sldChg chg="addCm">
        <pc:chgData name="Guest User" userId="S::urn:spo:anon#6bbe057549347cbcee3b1bcc6d8bc91d08eb71784fa5d61846026be08919f08b::" providerId="AD" clId="Web-{6BE6407B-6B8B-6B86-4D66-5C739BBB2DCE}" dt="2023-07-17T15:24:38.110" v="1"/>
        <pc:sldMkLst>
          <pc:docMk/>
          <pc:sldMk cId="0" sldId="75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Guest User" userId="S::urn:spo:anon#6bbe057549347cbcee3b1bcc6d8bc91d08eb71784fa5d61846026be08919f08b::" providerId="AD" clId="Web-{6BE6407B-6B8B-6B86-4D66-5C739BBB2DCE}" dt="2023-07-17T15:23:39.124" v="0"/>
              <pc2:cmMkLst xmlns:pc2="http://schemas.microsoft.com/office/powerpoint/2019/9/main/command">
                <pc:docMk/>
                <pc:sldMk cId="0" sldId="751"/>
                <pc2:cmMk id="{3B1E333F-1F22-44EC-86EC-85E185EFEC1A}"/>
              </pc2:cmMkLst>
            </pc226:cmChg>
            <pc226:cmChg xmlns:pc226="http://schemas.microsoft.com/office/powerpoint/2022/06/main/command" chg="add">
              <pc226:chgData name="Guest User" userId="S::urn:spo:anon#6bbe057549347cbcee3b1bcc6d8bc91d08eb71784fa5d61846026be08919f08b::" providerId="AD" clId="Web-{6BE6407B-6B8B-6B86-4D66-5C739BBB2DCE}" dt="2023-07-17T15:24:38.110" v="1"/>
              <pc2:cmMkLst xmlns:pc2="http://schemas.microsoft.com/office/powerpoint/2019/9/main/command">
                <pc:docMk/>
                <pc:sldMk cId="0" sldId="751"/>
                <pc2:cmMk id="{DF87FA92-4625-47BF-9066-1F330FA87BFE}"/>
              </pc2:cmMkLst>
            </pc226:cmChg>
          </p:ext>
        </pc:extLst>
      </pc:sldChg>
    </pc:docChg>
  </pc:docChgLst>
  <pc:docChgLst>
    <pc:chgData name="Miller, Janice" userId="a900bde0-9c46-4a76-a65c-d2477255a59c" providerId="ADAL" clId="{B5DE1EF8-4349-D14E-AC2C-EF8F4944192A}"/>
    <pc:docChg chg="undo custSel modSld">
      <pc:chgData name="Miller, Janice" userId="a900bde0-9c46-4a76-a65c-d2477255a59c" providerId="ADAL" clId="{B5DE1EF8-4349-D14E-AC2C-EF8F4944192A}" dt="2023-06-22T15:40:06.531" v="123"/>
      <pc:docMkLst>
        <pc:docMk/>
      </pc:docMkLst>
      <pc:sldChg chg="addSp delSp modSp mod addCm modCm">
        <pc:chgData name="Miller, Janice" userId="a900bde0-9c46-4a76-a65c-d2477255a59c" providerId="ADAL" clId="{B5DE1EF8-4349-D14E-AC2C-EF8F4944192A}" dt="2023-06-22T15:40:06.531" v="123"/>
        <pc:sldMkLst>
          <pc:docMk/>
          <pc:sldMk cId="0" sldId="751"/>
        </pc:sldMkLst>
        <pc:spChg chg="add mod">
          <ac:chgData name="Miller, Janice" userId="a900bde0-9c46-4a76-a65c-d2477255a59c" providerId="ADAL" clId="{B5DE1EF8-4349-D14E-AC2C-EF8F4944192A}" dt="2023-06-22T15:37:22.618" v="120" actId="20577"/>
          <ac:spMkLst>
            <pc:docMk/>
            <pc:sldMk cId="0" sldId="751"/>
            <ac:spMk id="3" creationId="{9323B4C5-7623-D814-83CB-878449F25EE2}"/>
          </ac:spMkLst>
        </pc:spChg>
        <pc:spChg chg="mod">
          <ac:chgData name="Miller, Janice" userId="a900bde0-9c46-4a76-a65c-d2477255a59c" providerId="ADAL" clId="{B5DE1EF8-4349-D14E-AC2C-EF8F4944192A}" dt="2023-06-22T15:33:11.417" v="41" actId="20577"/>
          <ac:spMkLst>
            <pc:docMk/>
            <pc:sldMk cId="0" sldId="751"/>
            <ac:spMk id="18437" creationId="{3E7850AC-B51D-3768-BB12-F3DD78C6851A}"/>
          </ac:spMkLst>
        </pc:spChg>
        <pc:spChg chg="add del mod">
          <ac:chgData name="Miller, Janice" userId="a900bde0-9c46-4a76-a65c-d2477255a59c" providerId="ADAL" clId="{B5DE1EF8-4349-D14E-AC2C-EF8F4944192A}" dt="2023-06-22T15:33:15.522" v="42" actId="478"/>
          <ac:spMkLst>
            <pc:docMk/>
            <pc:sldMk cId="0" sldId="751"/>
            <ac:spMk id="18438" creationId="{98DA58A5-828C-F00F-ACA2-59A3C7E51A64}"/>
          </ac:spMkLst>
        </pc:spChg>
        <pc:spChg chg="mod">
          <ac:chgData name="Miller, Janice" userId="a900bde0-9c46-4a76-a65c-d2477255a59c" providerId="ADAL" clId="{B5DE1EF8-4349-D14E-AC2C-EF8F4944192A}" dt="2023-06-22T15:33:30.081" v="52" actId="20577"/>
          <ac:spMkLst>
            <pc:docMk/>
            <pc:sldMk cId="0" sldId="751"/>
            <ac:spMk id="18439" creationId="{7FDF4BF5-9216-D210-747F-E9D91D6F10E1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ller, Janice" userId="a900bde0-9c46-4a76-a65c-d2477255a59c" providerId="ADAL" clId="{B5DE1EF8-4349-D14E-AC2C-EF8F4944192A}" dt="2023-06-22T15:40:06.531" v="123"/>
              <pc2:cmMkLst xmlns:pc2="http://schemas.microsoft.com/office/powerpoint/2019/9/main/command">
                <pc:docMk/>
                <pc:sldMk cId="0" sldId="751"/>
                <pc2:cmMk id="{FEEAA464-106D-B643-B510-5D05495AEF30}"/>
              </pc2:cmMkLst>
            </pc226:cmChg>
            <pc226:cmChg xmlns:pc226="http://schemas.microsoft.com/office/powerpoint/2022/06/main/command" chg="add">
              <pc226:chgData name="Miller, Janice" userId="a900bde0-9c46-4a76-a65c-d2477255a59c" providerId="ADAL" clId="{B5DE1EF8-4349-D14E-AC2C-EF8F4944192A}" dt="2023-06-22T15:38:33.128" v="122"/>
              <pc2:cmMkLst xmlns:pc2="http://schemas.microsoft.com/office/powerpoint/2019/9/main/command">
                <pc:docMk/>
                <pc:sldMk cId="0" sldId="751"/>
                <pc2:cmMk id="{694CF4A6-2D62-D842-85E3-CA2B31D10525}"/>
              </pc2:cmMkLst>
              <pc226:cmRplyChg chg="add mod">
                <pc226:chgData name="Miller, Janice" userId="a900bde0-9c46-4a76-a65c-d2477255a59c" providerId="ADAL" clId="{B5DE1EF8-4349-D14E-AC2C-EF8F4944192A}" dt="2023-06-22T15:38:33.128" v="122"/>
                <pc2:cmRplyMkLst xmlns:pc2="http://schemas.microsoft.com/office/powerpoint/2019/9/main/command">
                  <pc:docMk/>
                  <pc:sldMk cId="0" sldId="751"/>
                  <pc2:cmMk id="{694CF4A6-2D62-D842-85E3-CA2B31D10525}"/>
                  <pc2:cmRplyMk id="{6D6CD4C0-2F30-644D-8598-3FC36854A8F8}"/>
                </pc2:cmRplyMkLst>
              </pc226:cmRplyChg>
            </pc226:cmChg>
            <pc226:cmChg xmlns:pc226="http://schemas.microsoft.com/office/powerpoint/2022/06/main/command" chg="add">
              <pc226:chgData name="Miller, Janice" userId="a900bde0-9c46-4a76-a65c-d2477255a59c" providerId="ADAL" clId="{B5DE1EF8-4349-D14E-AC2C-EF8F4944192A}" dt="2023-06-22T15:34:51.383" v="53"/>
              <pc2:cmMkLst xmlns:pc2="http://schemas.microsoft.com/office/powerpoint/2019/9/main/command">
                <pc:docMk/>
                <pc:sldMk cId="0" sldId="751"/>
                <pc2:cmMk id="{7AF855E2-C8EE-7C49-BCA6-D80CA1D9F39E}"/>
              </pc2:cmMkLst>
            </pc226:cmChg>
          </p:ext>
        </pc:extLst>
      </pc:sldChg>
    </pc:docChg>
  </pc:docChgLst>
  <pc:docChgLst>
    <pc:chgData name="Guest User" userId="S::urn:spo:anon#6bbe057549347cbcee3b1bcc6d8bc91d08eb71784fa5d61846026be08919f08b::" providerId="AD" clId="Web-{981485AA-F90B-DFAC-9D9D-B78BFED6D699}"/>
    <pc:docChg chg="mod">
      <pc:chgData name="Guest User" userId="S::urn:spo:anon#6bbe057549347cbcee3b1bcc6d8bc91d08eb71784fa5d61846026be08919f08b::" providerId="AD" clId="Web-{981485AA-F90B-DFAC-9D9D-B78BFED6D699}" dt="2023-07-14T22:51:14.259" v="1"/>
      <pc:docMkLst>
        <pc:docMk/>
      </pc:docMkLst>
      <pc:sldChg chg="addCm">
        <pc:chgData name="Guest User" userId="S::urn:spo:anon#6bbe057549347cbcee3b1bcc6d8bc91d08eb71784fa5d61846026be08919f08b::" providerId="AD" clId="Web-{981485AA-F90B-DFAC-9D9D-B78BFED6D699}" dt="2023-07-14T22:51:14.259" v="1"/>
        <pc:sldMkLst>
          <pc:docMk/>
          <pc:sldMk cId="0" sldId="75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Guest User" userId="S::urn:spo:anon#6bbe057549347cbcee3b1bcc6d8bc91d08eb71784fa5d61846026be08919f08b::" providerId="AD" clId="Web-{981485AA-F90B-DFAC-9D9D-B78BFED6D699}" dt="2023-07-14T22:51:14.259" v="1"/>
              <pc2:cmMkLst xmlns:pc2="http://schemas.microsoft.com/office/powerpoint/2019/9/main/command">
                <pc:docMk/>
                <pc:sldMk cId="0" sldId="751"/>
                <pc2:cmMk id="{40E19AB6-41DD-4640-8B98-2509EAB586BC}"/>
              </pc2:cmMkLst>
            </pc226:cmChg>
          </p:ext>
        </pc:extLst>
      </pc:sldChg>
    </pc:docChg>
  </pc:docChgLst>
  <pc:docChgLst>
    <pc:chgData name="Miller, Janice" userId="a900bde0-9c46-4a76-a65c-d2477255a59c" providerId="ADAL" clId="{2A0E120B-DD04-DB4F-A338-51F6595EEFD7}"/>
    <pc:docChg chg="">
      <pc:chgData name="Miller, Janice" userId="a900bde0-9c46-4a76-a65c-d2477255a59c" providerId="ADAL" clId="{2A0E120B-DD04-DB4F-A338-51F6595EEFD7}" dt="2023-07-20T13:46:19.639" v="4"/>
      <pc:docMkLst>
        <pc:docMk/>
      </pc:docMkLst>
      <pc:sldChg chg="delCm">
        <pc:chgData name="Miller, Janice" userId="a900bde0-9c46-4a76-a65c-d2477255a59c" providerId="ADAL" clId="{2A0E120B-DD04-DB4F-A338-51F6595EEFD7}" dt="2023-07-20T13:46:19.639" v="4"/>
        <pc:sldMkLst>
          <pc:docMk/>
          <pc:sldMk cId="0" sldId="75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ller, Janice" userId="a900bde0-9c46-4a76-a65c-d2477255a59c" providerId="ADAL" clId="{2A0E120B-DD04-DB4F-A338-51F6595EEFD7}" dt="2023-07-20T13:46:09.388" v="3"/>
              <pc2:cmMkLst xmlns:pc2="http://schemas.microsoft.com/office/powerpoint/2019/9/main/command">
                <pc:docMk/>
                <pc:sldMk cId="0" sldId="751"/>
                <pc2:cmMk id="{3B1E333F-1F22-44EC-86EC-85E185EFEC1A}"/>
              </pc2:cmMkLst>
            </pc226:cmChg>
            <pc226:cmChg xmlns:pc226="http://schemas.microsoft.com/office/powerpoint/2022/06/main/command" chg="del">
              <pc226:chgData name="Miller, Janice" userId="a900bde0-9c46-4a76-a65c-d2477255a59c" providerId="ADAL" clId="{2A0E120B-DD04-DB4F-A338-51F6595EEFD7}" dt="2023-07-20T13:46:19.639" v="4"/>
              <pc2:cmMkLst xmlns:pc2="http://schemas.microsoft.com/office/powerpoint/2019/9/main/command">
                <pc:docMk/>
                <pc:sldMk cId="0" sldId="751"/>
                <pc2:cmMk id="{DF87FA92-4625-47BF-9066-1F330FA87BFE}"/>
              </pc2:cmMkLst>
            </pc226:cmChg>
            <pc226:cmChg xmlns:pc226="http://schemas.microsoft.com/office/powerpoint/2022/06/main/command" chg="del">
              <pc226:chgData name="Miller, Janice" userId="a900bde0-9c46-4a76-a65c-d2477255a59c" providerId="ADAL" clId="{2A0E120B-DD04-DB4F-A338-51F6595EEFD7}" dt="2023-07-20T13:46:04.638" v="1"/>
              <pc2:cmMkLst xmlns:pc2="http://schemas.microsoft.com/office/powerpoint/2019/9/main/command">
                <pc:docMk/>
                <pc:sldMk cId="0" sldId="751"/>
                <pc2:cmMk id="{694CF4A6-2D62-D842-85E3-CA2B31D10525}"/>
              </pc2:cmMkLst>
            </pc226:cmChg>
            <pc226:cmChg xmlns:pc226="http://schemas.microsoft.com/office/powerpoint/2022/06/main/command" chg="del">
              <pc226:chgData name="Miller, Janice" userId="a900bde0-9c46-4a76-a65c-d2477255a59c" providerId="ADAL" clId="{2A0E120B-DD04-DB4F-A338-51F6595EEFD7}" dt="2023-07-20T13:46:07.788" v="2"/>
              <pc2:cmMkLst xmlns:pc2="http://schemas.microsoft.com/office/powerpoint/2019/9/main/command">
                <pc:docMk/>
                <pc:sldMk cId="0" sldId="751"/>
                <pc2:cmMk id="{40E19AB6-41DD-4640-8B98-2509EAB586BC}"/>
              </pc2:cmMkLst>
            </pc226:cmChg>
            <pc226:cmChg xmlns:pc226="http://schemas.microsoft.com/office/powerpoint/2022/06/main/command" chg="del">
              <pc226:chgData name="Miller, Janice" userId="a900bde0-9c46-4a76-a65c-d2477255a59c" providerId="ADAL" clId="{2A0E120B-DD04-DB4F-A338-51F6595EEFD7}" dt="2023-07-20T13:46:02.293" v="0"/>
              <pc2:cmMkLst xmlns:pc2="http://schemas.microsoft.com/office/powerpoint/2019/9/main/command">
                <pc:docMk/>
                <pc:sldMk cId="0" sldId="751"/>
                <pc2:cmMk id="{7AF855E2-C8EE-7C49-BCA6-D80CA1D9F39E}"/>
              </pc2:cmMkLst>
            </pc226:cmChg>
          </p:ext>
        </pc:extLst>
      </pc:sldChg>
    </pc:docChg>
  </pc:docChgLst>
  <pc:docChgLst>
    <pc:chgData name="Miller, Janice" userId="S::janice.miller@nianet.org::a900bde0-9c46-4a76-a65c-d2477255a59c" providerId="AD" clId="Web-{A1E44D04-05C5-6A7E-BFBB-5B597CB8994E}"/>
    <pc:docChg chg="modSld">
      <pc:chgData name="Miller, Janice" userId="S::janice.miller@nianet.org::a900bde0-9c46-4a76-a65c-d2477255a59c" providerId="AD" clId="Web-{A1E44D04-05C5-6A7E-BFBB-5B597CB8994E}" dt="2023-07-19T21:19:13.914" v="281" actId="20577"/>
      <pc:docMkLst>
        <pc:docMk/>
      </pc:docMkLst>
      <pc:sldChg chg="addSp delSp modSp modCm">
        <pc:chgData name="Miller, Janice" userId="S::janice.miller@nianet.org::a900bde0-9c46-4a76-a65c-d2477255a59c" providerId="AD" clId="Web-{A1E44D04-05C5-6A7E-BFBB-5B597CB8994E}" dt="2023-07-19T21:19:13.914" v="281" actId="20577"/>
        <pc:sldMkLst>
          <pc:docMk/>
          <pc:sldMk cId="0" sldId="751"/>
        </pc:sldMkLst>
        <pc:spChg chg="mod">
          <ac:chgData name="Miller, Janice" userId="S::janice.miller@nianet.org::a900bde0-9c46-4a76-a65c-d2477255a59c" providerId="AD" clId="Web-{A1E44D04-05C5-6A7E-BFBB-5B597CB8994E}" dt="2023-07-19T21:11:59.643" v="245" actId="20577"/>
          <ac:spMkLst>
            <pc:docMk/>
            <pc:sldMk cId="0" sldId="751"/>
            <ac:spMk id="3" creationId="{9323B4C5-7623-D814-83CB-878449F25EE2}"/>
          </ac:spMkLst>
        </pc:spChg>
        <pc:spChg chg="add del mod">
          <ac:chgData name="Miller, Janice" userId="S::janice.miller@nianet.org::a900bde0-9c46-4a76-a65c-d2477255a59c" providerId="AD" clId="Web-{A1E44D04-05C5-6A7E-BFBB-5B597CB8994E}" dt="2023-07-19T20:56:57.148" v="52"/>
          <ac:spMkLst>
            <pc:docMk/>
            <pc:sldMk cId="0" sldId="751"/>
            <ac:spMk id="6" creationId="{43345149-210A-D4E7-9C48-C6C8058E9638}"/>
          </ac:spMkLst>
        </pc:spChg>
        <pc:spChg chg="mod">
          <ac:chgData name="Miller, Janice" userId="S::janice.miller@nianet.org::a900bde0-9c46-4a76-a65c-d2477255a59c" providerId="AD" clId="Web-{A1E44D04-05C5-6A7E-BFBB-5B597CB8994E}" dt="2023-07-19T21:01:19.276" v="219" actId="1076"/>
          <ac:spMkLst>
            <pc:docMk/>
            <pc:sldMk cId="0" sldId="751"/>
            <ac:spMk id="7" creationId="{6E55663B-7134-C81A-B6A1-4C1204D080C5}"/>
          </ac:spMkLst>
        </pc:spChg>
        <pc:spChg chg="mod">
          <ac:chgData name="Miller, Janice" userId="S::janice.miller@nianet.org::a900bde0-9c46-4a76-a65c-d2477255a59c" providerId="AD" clId="Web-{A1E44D04-05C5-6A7E-BFBB-5B597CB8994E}" dt="2023-07-19T21:01:36.120" v="221" actId="1076"/>
          <ac:spMkLst>
            <pc:docMk/>
            <pc:sldMk cId="0" sldId="751"/>
            <ac:spMk id="18435" creationId="{87824AD5-3F45-F5EC-DB31-3BEB8A4120A3}"/>
          </ac:spMkLst>
        </pc:spChg>
        <pc:spChg chg="mod">
          <ac:chgData name="Miller, Janice" userId="S::janice.miller@nianet.org::a900bde0-9c46-4a76-a65c-d2477255a59c" providerId="AD" clId="Web-{A1E44D04-05C5-6A7E-BFBB-5B597CB8994E}" dt="2023-07-19T21:01:07.136" v="217" actId="1076"/>
          <ac:spMkLst>
            <pc:docMk/>
            <pc:sldMk cId="0" sldId="751"/>
            <ac:spMk id="18440" creationId="{0284CFDD-FB9F-0204-1C69-00CEC8C7F97B}"/>
          </ac:spMkLst>
        </pc:spChg>
        <pc:spChg chg="mod">
          <ac:chgData name="Miller, Janice" userId="S::janice.miller@nianet.org::a900bde0-9c46-4a76-a65c-d2477255a59c" providerId="AD" clId="Web-{A1E44D04-05C5-6A7E-BFBB-5B597CB8994E}" dt="2023-07-19T21:19:13.914" v="281" actId="20577"/>
          <ac:spMkLst>
            <pc:docMk/>
            <pc:sldMk cId="0" sldId="751"/>
            <ac:spMk id="18441" creationId="{456FCE34-7FDA-07DD-1B76-6B4AB99C61DA}"/>
          </ac:spMkLst>
        </pc:spChg>
        <pc:spChg chg="mod">
          <ac:chgData name="Miller, Janice" userId="S::janice.miller@nianet.org::a900bde0-9c46-4a76-a65c-d2477255a59c" providerId="AD" clId="Web-{A1E44D04-05C5-6A7E-BFBB-5B597CB8994E}" dt="2023-07-19T21:16:53.365" v="254" actId="20577"/>
          <ac:spMkLst>
            <pc:docMk/>
            <pc:sldMk cId="0" sldId="751"/>
            <ac:spMk id="18442" creationId="{B3DDF6C8-B95F-CC75-6529-DEF78522810B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ller, Janice" userId="S::janice.miller@nianet.org::a900bde0-9c46-4a76-a65c-d2477255a59c" providerId="AD" clId="Web-{A1E44D04-05C5-6A7E-BFBB-5B597CB8994E}" dt="2023-07-19T21:10:27.986" v="244" actId="20577"/>
              <pc2:cmMkLst xmlns:pc2="http://schemas.microsoft.com/office/powerpoint/2019/9/main/command">
                <pc:docMk/>
                <pc:sldMk cId="0" sldId="751"/>
                <pc2:cmMk id="{3B1E333F-1F22-44EC-86EC-85E185EFEC1A}"/>
              </pc2:cmMkLst>
            </pc226:cmChg>
            <pc226:cmChg xmlns:pc226="http://schemas.microsoft.com/office/powerpoint/2022/06/main/command" chg="mod">
              <pc226:chgData name="Miller, Janice" userId="S::janice.miller@nianet.org::a900bde0-9c46-4a76-a65c-d2477255a59c" providerId="AD" clId="Web-{A1E44D04-05C5-6A7E-BFBB-5B597CB8994E}" dt="2023-07-19T20:54:26.100" v="40" actId="20577"/>
              <pc2:cmMkLst xmlns:pc2="http://schemas.microsoft.com/office/powerpoint/2019/9/main/command">
                <pc:docMk/>
                <pc:sldMk cId="0" sldId="751"/>
                <pc2:cmMk id="{DF87FA92-4625-47BF-9066-1F330FA87BFE}"/>
              </pc2:cmMkLst>
            </pc226:cmChg>
            <pc226:cmChg xmlns:pc226="http://schemas.microsoft.com/office/powerpoint/2022/06/main/command" chg="mod">
              <pc226:chgData name="Miller, Janice" userId="S::janice.miller@nianet.org::a900bde0-9c46-4a76-a65c-d2477255a59c" providerId="AD" clId="Web-{A1E44D04-05C5-6A7E-BFBB-5B597CB8994E}" dt="2023-07-19T21:10:27.986" v="244" actId="20577"/>
              <pc2:cmMkLst xmlns:pc2="http://schemas.microsoft.com/office/powerpoint/2019/9/main/command">
                <pc:docMk/>
                <pc:sldMk cId="0" sldId="751"/>
                <pc2:cmMk id="{40E19AB6-41DD-4640-8B98-2509EAB586BC}"/>
              </pc2:cmMkLst>
            </pc226:cmChg>
          </p:ext>
        </pc:extLst>
      </pc:sldChg>
    </pc:docChg>
  </pc:docChgLst>
  <pc:docChgLst>
    <pc:chgData name="Miller, Janice" userId="S::janice.miller@nianet.org::a900bde0-9c46-4a76-a65c-d2477255a59c" providerId="AD" clId="Web-{D3D41FF3-5DAE-29F8-E7FE-33FCFAEB1CDD}"/>
    <pc:docChg chg="modSld">
      <pc:chgData name="Miller, Janice" userId="S::janice.miller@nianet.org::a900bde0-9c46-4a76-a65c-d2477255a59c" providerId="AD" clId="Web-{D3D41FF3-5DAE-29F8-E7FE-33FCFAEB1CDD}" dt="2023-07-18T01:38:21.784" v="135" actId="20577"/>
      <pc:docMkLst>
        <pc:docMk/>
      </pc:docMkLst>
      <pc:sldChg chg="modSp modCm">
        <pc:chgData name="Miller, Janice" userId="S::janice.miller@nianet.org::a900bde0-9c46-4a76-a65c-d2477255a59c" providerId="AD" clId="Web-{D3D41FF3-5DAE-29F8-E7FE-33FCFAEB1CDD}" dt="2023-07-18T01:38:21.784" v="135" actId="20577"/>
        <pc:sldMkLst>
          <pc:docMk/>
          <pc:sldMk cId="0" sldId="751"/>
        </pc:sldMkLst>
        <pc:spChg chg="mod">
          <ac:chgData name="Miller, Janice" userId="S::janice.miller@nianet.org::a900bde0-9c46-4a76-a65c-d2477255a59c" providerId="AD" clId="Web-{D3D41FF3-5DAE-29F8-E7FE-33FCFAEB1CDD}" dt="2023-07-17T18:49:54.777" v="80" actId="20577"/>
          <ac:spMkLst>
            <pc:docMk/>
            <pc:sldMk cId="0" sldId="751"/>
            <ac:spMk id="3" creationId="{9323B4C5-7623-D814-83CB-878449F25EE2}"/>
          </ac:spMkLst>
        </pc:spChg>
        <pc:spChg chg="mod">
          <ac:chgData name="Miller, Janice" userId="S::janice.miller@nianet.org::a900bde0-9c46-4a76-a65c-d2477255a59c" providerId="AD" clId="Web-{D3D41FF3-5DAE-29F8-E7FE-33FCFAEB1CDD}" dt="2023-07-18T01:38:21.784" v="135" actId="20577"/>
          <ac:spMkLst>
            <pc:docMk/>
            <pc:sldMk cId="0" sldId="751"/>
            <ac:spMk id="7" creationId="{6E55663B-7134-C81A-B6A1-4C1204D080C5}"/>
          </ac:spMkLst>
        </pc:spChg>
        <pc:spChg chg="mod">
          <ac:chgData name="Miller, Janice" userId="S::janice.miller@nianet.org::a900bde0-9c46-4a76-a65c-d2477255a59c" providerId="AD" clId="Web-{D3D41FF3-5DAE-29F8-E7FE-33FCFAEB1CDD}" dt="2023-07-17T18:53:18.437" v="118" actId="20577"/>
          <ac:spMkLst>
            <pc:docMk/>
            <pc:sldMk cId="0" sldId="751"/>
            <ac:spMk id="18441" creationId="{456FCE34-7FDA-07DD-1B76-6B4AB99C61D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ller, Janice" userId="S::janice.miller@nianet.org::a900bde0-9c46-4a76-a65c-d2477255a59c" providerId="AD" clId="Web-{D3D41FF3-5DAE-29F8-E7FE-33FCFAEB1CDD}" dt="2023-07-17T18:49:45.230" v="79"/>
              <pc2:cmMkLst xmlns:pc2="http://schemas.microsoft.com/office/powerpoint/2019/9/main/command">
                <pc:docMk/>
                <pc:sldMk cId="0" sldId="751"/>
                <pc2:cmMk id="{3B1E333F-1F22-44EC-86EC-85E185EFEC1A}"/>
              </pc2:cmMkLst>
              <pc226:cmRplyChg chg="add">
                <pc226:chgData name="Miller, Janice" userId="S::janice.miller@nianet.org::a900bde0-9c46-4a76-a65c-d2477255a59c" providerId="AD" clId="Web-{D3D41FF3-5DAE-29F8-E7FE-33FCFAEB1CDD}" dt="2023-07-17T18:49:45.230" v="79"/>
                <pc2:cmRplyMkLst xmlns:pc2="http://schemas.microsoft.com/office/powerpoint/2019/9/main/command">
                  <pc:docMk/>
                  <pc:sldMk cId="0" sldId="751"/>
                  <pc2:cmMk id="{3B1E333F-1F22-44EC-86EC-85E185EFEC1A}"/>
                  <pc2:cmRplyMk id="{A6423197-A43E-44F8-A76C-717D2F6CA59A}"/>
                </pc2:cmRplyMkLst>
              </pc226:cmRplyChg>
            </pc226:cmChg>
            <pc226:cmChg xmlns:pc226="http://schemas.microsoft.com/office/powerpoint/2022/06/main/command" chg="mod">
              <pc226:chgData name="Miller, Janice" userId="S::janice.miller@nianet.org::a900bde0-9c46-4a76-a65c-d2477255a59c" providerId="AD" clId="Web-{D3D41FF3-5DAE-29F8-E7FE-33FCFAEB1CDD}" dt="2023-07-18T01:38:21.784" v="135" actId="20577"/>
              <pc2:cmMkLst xmlns:pc2="http://schemas.microsoft.com/office/powerpoint/2019/9/main/command">
                <pc:docMk/>
                <pc:sldMk cId="0" sldId="751"/>
                <pc2:cmMk id="{DF87FA92-4625-47BF-9066-1F330FA87BFE}"/>
              </pc2:cmMkLst>
            </pc226:cmChg>
            <pc226:cmChg xmlns:pc226="http://schemas.microsoft.com/office/powerpoint/2022/06/main/command" chg="mod">
              <pc226:chgData name="Miller, Janice" userId="S::janice.miller@nianet.org::a900bde0-9c46-4a76-a65c-d2477255a59c" providerId="AD" clId="Web-{D3D41FF3-5DAE-29F8-E7FE-33FCFAEB1CDD}" dt="2023-07-17T18:56:40.785" v="132"/>
              <pc2:cmMkLst xmlns:pc2="http://schemas.microsoft.com/office/powerpoint/2019/9/main/command">
                <pc:docMk/>
                <pc:sldMk cId="0" sldId="751"/>
                <pc2:cmMk id="{694CF4A6-2D62-D842-85E3-CA2B31D10525}"/>
              </pc2:cmMkLst>
            </pc226:cmChg>
            <pc226:cmChg xmlns:pc226="http://schemas.microsoft.com/office/powerpoint/2022/06/main/command" chg="mod">
              <pc226:chgData name="Miller, Janice" userId="S::janice.miller@nianet.org::a900bde0-9c46-4a76-a65c-d2477255a59c" providerId="AD" clId="Web-{D3D41FF3-5DAE-29F8-E7FE-33FCFAEB1CDD}" dt="2023-07-17T18:49:28.901" v="78" actId="20577"/>
              <pc2:cmMkLst xmlns:pc2="http://schemas.microsoft.com/office/powerpoint/2019/9/main/command">
                <pc:docMk/>
                <pc:sldMk cId="0" sldId="751"/>
                <pc2:cmMk id="{40E19AB6-41DD-4640-8B98-2509EAB586BC}"/>
              </pc2:cmMkLst>
            </pc226:cmChg>
            <pc226:cmChg xmlns:pc226="http://schemas.microsoft.com/office/powerpoint/2022/06/main/command" chg="mod">
              <pc226:chgData name="Miller, Janice" userId="S::janice.miller@nianet.org::a900bde0-9c46-4a76-a65c-d2477255a59c" providerId="AD" clId="Web-{D3D41FF3-5DAE-29F8-E7FE-33FCFAEB1CDD}" dt="2023-07-17T18:56:43.972" v="133"/>
              <pc2:cmMkLst xmlns:pc2="http://schemas.microsoft.com/office/powerpoint/2019/9/main/command">
                <pc:docMk/>
                <pc:sldMk cId="0" sldId="751"/>
                <pc2:cmMk id="{7AF855E2-C8EE-7C49-BCA6-D80CA1D9F39E}"/>
              </pc2:cmMkLst>
            </pc226:cmChg>
          </p:ext>
        </pc:extLst>
      </pc:sldChg>
    </pc:docChg>
  </pc:docChgLst>
  <pc:docChgLst>
    <pc:chgData name="Miller, Janice" userId="S::janice.miller@nianet.org::a900bde0-9c46-4a76-a65c-d2477255a59c" providerId="AD" clId="Web-{7CECC945-A451-8061-5D9F-AE5943766E01}"/>
    <pc:docChg chg="mod modSld">
      <pc:chgData name="Miller, Janice" userId="S::janice.miller@nianet.org::a900bde0-9c46-4a76-a65c-d2477255a59c" providerId="AD" clId="Web-{7CECC945-A451-8061-5D9F-AE5943766E01}" dt="2023-07-14T19:07:56.947" v="232" actId="1076"/>
      <pc:docMkLst>
        <pc:docMk/>
      </pc:docMkLst>
      <pc:sldChg chg="addSp delSp modSp delCm modCm">
        <pc:chgData name="Miller, Janice" userId="S::janice.miller@nianet.org::a900bde0-9c46-4a76-a65c-d2477255a59c" providerId="AD" clId="Web-{7CECC945-A451-8061-5D9F-AE5943766E01}" dt="2023-07-14T19:07:56.947" v="232" actId="1076"/>
        <pc:sldMkLst>
          <pc:docMk/>
          <pc:sldMk cId="0" sldId="751"/>
        </pc:sldMkLst>
        <pc:spChg chg="mod">
          <ac:chgData name="Miller, Janice" userId="S::janice.miller@nianet.org::a900bde0-9c46-4a76-a65c-d2477255a59c" providerId="AD" clId="Web-{7CECC945-A451-8061-5D9F-AE5943766E01}" dt="2023-07-14T19:03:22.053" v="37" actId="14100"/>
          <ac:spMkLst>
            <pc:docMk/>
            <pc:sldMk cId="0" sldId="751"/>
            <ac:spMk id="3" creationId="{9323B4C5-7623-D814-83CB-878449F25EE2}"/>
          </ac:spMkLst>
        </pc:spChg>
        <pc:spChg chg="add del mod">
          <ac:chgData name="Miller, Janice" userId="S::janice.miller@nianet.org::a900bde0-9c46-4a76-a65c-d2477255a59c" providerId="AD" clId="Web-{7CECC945-A451-8061-5D9F-AE5943766E01}" dt="2023-07-14T19:06:45.993" v="189"/>
          <ac:spMkLst>
            <pc:docMk/>
            <pc:sldMk cId="0" sldId="751"/>
            <ac:spMk id="6" creationId="{0C06177F-EEDD-C867-AF76-B22DF949ABDB}"/>
          </ac:spMkLst>
        </pc:spChg>
        <pc:spChg chg="add mod">
          <ac:chgData name="Miller, Janice" userId="S::janice.miller@nianet.org::a900bde0-9c46-4a76-a65c-d2477255a59c" providerId="AD" clId="Web-{7CECC945-A451-8061-5D9F-AE5943766E01}" dt="2023-07-14T19:07:43.322" v="230" actId="20577"/>
          <ac:spMkLst>
            <pc:docMk/>
            <pc:sldMk cId="0" sldId="751"/>
            <ac:spMk id="7" creationId="{6E55663B-7134-C81A-B6A1-4C1204D080C5}"/>
          </ac:spMkLst>
        </pc:spChg>
        <pc:spChg chg="mod">
          <ac:chgData name="Miller, Janice" userId="S::janice.miller@nianet.org::a900bde0-9c46-4a76-a65c-d2477255a59c" providerId="AD" clId="Web-{7CECC945-A451-8061-5D9F-AE5943766E01}" dt="2023-07-14T19:07:01.353" v="192" actId="1076"/>
          <ac:spMkLst>
            <pc:docMk/>
            <pc:sldMk cId="0" sldId="751"/>
            <ac:spMk id="18435" creationId="{87824AD5-3F45-F5EC-DB31-3BEB8A4120A3}"/>
          </ac:spMkLst>
        </pc:spChg>
        <pc:spChg chg="mod">
          <ac:chgData name="Miller, Janice" userId="S::janice.miller@nianet.org::a900bde0-9c46-4a76-a65c-d2477255a59c" providerId="AD" clId="Web-{7CECC945-A451-8061-5D9F-AE5943766E01}" dt="2023-07-14T19:07:56.947" v="232" actId="1076"/>
          <ac:spMkLst>
            <pc:docMk/>
            <pc:sldMk cId="0" sldId="751"/>
            <ac:spMk id="18441" creationId="{456FCE34-7FDA-07DD-1B76-6B4AB99C61D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ller, Janice" userId="S::janice.miller@nianet.org::a900bde0-9c46-4a76-a65c-d2477255a59c" providerId="AD" clId="Web-{7CECC945-A451-8061-5D9F-AE5943766E01}" dt="2023-07-14T19:05:21.883" v="174"/>
              <pc2:cmMkLst xmlns:pc2="http://schemas.microsoft.com/office/powerpoint/2019/9/main/command">
                <pc:docMk/>
                <pc:sldMk cId="0" sldId="751"/>
                <pc2:cmMk id="{FEEAA464-106D-B643-B510-5D05495AEF30}"/>
              </pc2:cmMkLst>
            </pc226:cmChg>
            <pc226:cmChg xmlns:pc226="http://schemas.microsoft.com/office/powerpoint/2022/06/main/command" chg="mod">
              <pc226:chgData name="Miller, Janice" userId="S::janice.miller@nianet.org::a900bde0-9c46-4a76-a65c-d2477255a59c" providerId="AD" clId="Web-{7CECC945-A451-8061-5D9F-AE5943766E01}" dt="2023-07-14T19:06:25.258" v="183"/>
              <pc2:cmMkLst xmlns:pc2="http://schemas.microsoft.com/office/powerpoint/2019/9/main/command">
                <pc:docMk/>
                <pc:sldMk cId="0" sldId="751"/>
                <pc2:cmMk id="{694CF4A6-2D62-D842-85E3-CA2B31D10525}"/>
              </pc2:cmMkLst>
              <pc226:cmRplyChg chg="add">
                <pc226:chgData name="Miller, Janice" userId="S::janice.miller@nianet.org::a900bde0-9c46-4a76-a65c-d2477255a59c" providerId="AD" clId="Web-{7CECC945-A451-8061-5D9F-AE5943766E01}" dt="2023-07-14T19:06:25.258" v="183"/>
                <pc2:cmRplyMkLst xmlns:pc2="http://schemas.microsoft.com/office/powerpoint/2019/9/main/command">
                  <pc:docMk/>
                  <pc:sldMk cId="0" sldId="751"/>
                  <pc2:cmMk id="{694CF4A6-2D62-D842-85E3-CA2B31D10525}"/>
                  <pc2:cmRplyMk id="{B09F1BA5-A740-46F0-9E20-6AF9786FE6A5}"/>
                </pc2:cmRplyMkLst>
              </pc226:cmRplyChg>
              <pc226:cmRplyChg chg="del">
                <pc226:chgData name="Miller, Janice" userId="S::janice.miller@nianet.org::a900bde0-9c46-4a76-a65c-d2477255a59c" providerId="AD" clId="Web-{7CECC945-A451-8061-5D9F-AE5943766E01}" dt="2023-07-14T19:06:13.993" v="181"/>
                <pc2:cmRplyMkLst xmlns:pc2="http://schemas.microsoft.com/office/powerpoint/2019/9/main/command">
                  <pc:docMk/>
                  <pc:sldMk cId="0" sldId="751"/>
                  <pc2:cmMk id="{694CF4A6-2D62-D842-85E3-CA2B31D10525}"/>
                  <pc2:cmRplyMk id="{6D6CD4C0-2F30-644D-8598-3FC36854A8F8}"/>
                </pc2:cmRplyMkLst>
              </pc226:cmRplyChg>
            </pc226:cmChg>
          </p:ext>
        </pc:ext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4022CE0-C7CD-1D4C-BFB3-9162816539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225C54-6B51-C1A6-BB85-53CAD80A56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7AF36E2-60F1-4A42-9873-F74F1F396C48}" type="datetime1">
              <a:rPr lang="en-US" altLang="en-US"/>
              <a:pPr>
                <a:defRPr/>
              </a:pPr>
              <a:t>7/20/23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A05659-CE11-6928-8D05-B57DEB9F47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812665-C5DB-CC1C-F26C-7FFFBA947DF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4053178-359A-874A-B9AD-306BE4F348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90C557A0-9224-9212-0868-DA88280BF4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7" tIns="46474" rIns="92947" bIns="46474" numCol="1" anchor="t" anchorCtr="0" compatLnSpc="1">
            <a:prstTxWarp prst="textNoShape">
              <a:avLst/>
            </a:prstTxWarp>
          </a:bodyPr>
          <a:lstStyle>
            <a:lvl1pPr defTabSz="928621"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29035ECB-87DF-6DA5-6EA1-F9C62211F7A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7" tIns="46474" rIns="92947" bIns="46474" numCol="1" anchor="t" anchorCtr="0" compatLnSpc="1">
            <a:prstTxWarp prst="textNoShape">
              <a:avLst/>
            </a:prstTxWarp>
          </a:bodyPr>
          <a:lstStyle>
            <a:lvl1pPr algn="r" defTabSz="928621"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DE3A2113-422A-F729-8CBA-4BFC9BDBBEC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CA0C8C15-0B90-34B5-71E6-BB82F17731A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03725"/>
            <a:ext cx="5130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7" tIns="46474" rIns="92947" bIns="464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A98E5D68-4272-DEA2-7530-62DC261395F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7" tIns="46474" rIns="92947" bIns="46474" numCol="1" anchor="b" anchorCtr="0" compatLnSpc="1">
            <a:prstTxWarp prst="textNoShape">
              <a:avLst/>
            </a:prstTxWarp>
          </a:bodyPr>
          <a:lstStyle>
            <a:lvl1pPr defTabSz="928621"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FC077852-66D2-9070-BDCB-CAE76E2025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745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7" tIns="46474" rIns="92947" bIns="46474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D0EFBD75-91DE-544A-804C-C76896C079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>
            <a:extLst>
              <a:ext uri="{FF2B5EF4-FFF2-40B4-BE49-F238E27FC236}">
                <a16:creationId xmlns:a16="http://schemas.microsoft.com/office/drawing/2014/main" id="{5D66ADED-1EB3-CF76-FCA5-AA0082DFDF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>
            <a:extLst>
              <a:ext uri="{FF2B5EF4-FFF2-40B4-BE49-F238E27FC236}">
                <a16:creationId xmlns:a16="http://schemas.microsoft.com/office/drawing/2014/main" id="{D73AF5C5-A786-4971-4F70-433457228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*Note: the NASA logo may be replaced by a university or project logo</a:t>
            </a:r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D77C3845-E470-6E0D-CA7B-7CBFFEB6CE5F}"/>
              </a:ext>
            </a:extLst>
          </p:cNvPr>
          <p:cNvSpPr txBox="1">
            <a:spLocks noGrp="1"/>
          </p:cNvSpPr>
          <p:nvPr/>
        </p:nvSpPr>
        <p:spPr bwMode="auto">
          <a:xfrm>
            <a:off x="3995738" y="8793163"/>
            <a:ext cx="3001962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63" tIns="46581" rIns="93163" bIns="46581" anchor="b"/>
          <a:lstStyle>
            <a:lvl1pPr defTabSz="928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62C7FCFC-0EAC-3846-B64F-EA73D13E3646}" type="slidenum">
              <a:rPr lang="en-US" altLang="en-US">
                <a:latin typeface="Times New Roman" panose="02020603050405020304" pitchFamily="18" charset="0"/>
              </a:rPr>
              <a:pPr algn="r" eaLnBrk="1" hangingPunct="1"/>
              <a:t>1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F6395103-26BE-77C9-FAFA-A64E99BBCE7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2006C-B46A-BA43-A93C-FC40B442AF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585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136A3B10-7746-7743-E0A1-1F66214705D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04CA8-17C2-B44C-B737-16DBCAA06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6223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5BB05840-C349-D303-6A15-35CD2789D5F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FEF20-B3E2-A74A-97FA-004FC37363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3279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4175" y="319088"/>
            <a:ext cx="2090738" cy="5807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124575" cy="5807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8A0E2433-9D53-7CEA-9FD4-2A7D1DE0626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8C0DF-A196-904F-BB92-8F6375DC93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7258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19088"/>
            <a:ext cx="8367713" cy="5807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2D214922-43BF-AA7B-2950-2CA3FF7778E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DBC38-7F2D-F14E-A151-708F6D1684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9059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319088"/>
            <a:ext cx="7781925" cy="2778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D3E43EF8-2BC9-BBB3-1366-C97C7782061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242DA-6EB8-F246-ABAE-F01C98197B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33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628EB1E3-EA24-D8F9-F53E-6DBA8F10010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67499-AA8B-7547-81D5-E5E9A7AC11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1536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A429265F-5D0A-0B81-77AB-D1CCC989499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B4979-BCC5-CC4D-9EBF-A157EF1D49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7018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81E928E3-8993-5DB9-D228-2A329C9528E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D758A-CC24-1444-993E-D45384CA01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5103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58A7922B-AA18-288D-79F4-BDCC0BE1A42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29E4B-B1C8-284E-9080-CCF181E7CC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95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E21BE0DB-B27D-CFAA-205A-B914E8AE933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08023-171C-8740-A656-56A0B19054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174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ACE85D68-76A0-F5A8-D5D0-9433655154A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95289-771E-C044-A8C8-96BB14BFF6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049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>
              <a:ext uri="{FF2B5EF4-FFF2-40B4-BE49-F238E27FC236}">
                <a16:creationId xmlns:a16="http://schemas.microsoft.com/office/drawing/2014/main" id="{6002DE7A-2D9F-24EF-0087-E9C2132B119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FF2EF-2667-7E4D-B158-181A4B93B8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969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13F7F267-B9BA-E684-E7F3-C0A2075E813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6C6AC-94FB-FE40-A573-6BD43203EA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723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>
            <a:extLst>
              <a:ext uri="{FF2B5EF4-FFF2-40B4-BE49-F238E27FC236}">
                <a16:creationId xmlns:a16="http://schemas.microsoft.com/office/drawing/2014/main" id="{EEAB5AC7-137D-84FD-9540-A3F01FF9AD4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28075" y="6515100"/>
            <a:ext cx="352425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C604C262-C6AA-9A41-A514-9CF292EE46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7" name="Picture 40" descr="Bline1">
            <a:extLst>
              <a:ext uri="{FF2B5EF4-FFF2-40B4-BE49-F238E27FC236}">
                <a16:creationId xmlns:a16="http://schemas.microsoft.com/office/drawing/2014/main" id="{2E35C866-5222-8146-C0A7-73BE4DDE5C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8988"/>
            <a:ext cx="9144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2">
            <a:extLst>
              <a:ext uri="{FF2B5EF4-FFF2-40B4-BE49-F238E27FC236}">
                <a16:creationId xmlns:a16="http://schemas.microsoft.com/office/drawing/2014/main" id="{B963C47B-6CF8-E57D-285D-4080C02BB0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319088"/>
            <a:ext cx="77819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Text Box 44">
            <a:extLst>
              <a:ext uri="{FF2B5EF4-FFF2-40B4-BE49-F238E27FC236}">
                <a16:creationId xmlns:a16="http://schemas.microsoft.com/office/drawing/2014/main" id="{3FBB88FE-CDBE-17AD-550E-406D30765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8525" y="1360488"/>
            <a:ext cx="3884613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11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11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11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Monotype Sorts" pitchFamily="2" charset="2"/>
        <a:buChar char="u"/>
        <a:defRPr sz="1400" b="1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pitchFamily="2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3">
            <a:extLst>
              <a:ext uri="{FF2B5EF4-FFF2-40B4-BE49-F238E27FC236}">
                <a16:creationId xmlns:a16="http://schemas.microsoft.com/office/drawing/2014/main" id="{7D5FEFFC-F79E-2379-B20B-24D344A1831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92613" y="890588"/>
            <a:ext cx="12700" cy="5967412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5E5CECE-5CE0-39F0-86B3-50C257ACBA9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0"/>
            <a:ext cx="7086600" cy="838200"/>
          </a:xfrm>
        </p:spPr>
        <p:txBody>
          <a:bodyPr/>
          <a:lstStyle/>
          <a:p>
            <a:pPr algn="ctr"/>
            <a:r>
              <a:rPr lang="en-US" altLang="en-US" i="1"/>
              <a:t>Project Title*</a:t>
            </a:r>
          </a:p>
        </p:txBody>
      </p:sp>
      <p:sp>
        <p:nvSpPr>
          <p:cNvPr id="18435" name="TextBox 10">
            <a:extLst>
              <a:ext uri="{FF2B5EF4-FFF2-40B4-BE49-F238E27FC236}">
                <a16:creationId xmlns:a16="http://schemas.microsoft.com/office/drawing/2014/main" id="{87824AD5-3F45-F5EC-DB31-3BEB8A412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641432"/>
            <a:ext cx="45608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35000"/>
              </a:spcBef>
            </a:pPr>
            <a:r>
              <a:rPr lang="en-US" altLang="en-US" sz="1600" b="1">
                <a:latin typeface="Arial"/>
                <a:ea typeface="MS PGothic"/>
                <a:cs typeface="Arial"/>
              </a:rPr>
              <a:t>Proposed deployment timeline: </a:t>
            </a:r>
            <a:endParaRPr lang="en-US" altLang="en-US" sz="1600" b="1">
              <a:cs typeface="Arial"/>
            </a:endParaRPr>
          </a:p>
        </p:txBody>
      </p:sp>
      <p:sp>
        <p:nvSpPr>
          <p:cNvPr id="18437" name="TextBox 10">
            <a:extLst>
              <a:ext uri="{FF2B5EF4-FFF2-40B4-BE49-F238E27FC236}">
                <a16:creationId xmlns:a16="http://schemas.microsoft.com/office/drawing/2014/main" id="{3E7850AC-B51D-3768-BB12-F3DD78C68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96963"/>
            <a:ext cx="45608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35000"/>
              </a:spcBef>
            </a:pPr>
            <a:r>
              <a:rPr lang="en-US" altLang="en-US" sz="1600" b="1"/>
              <a:t>  Project Summary:</a:t>
            </a:r>
          </a:p>
        </p:txBody>
      </p:sp>
      <p:sp>
        <p:nvSpPr>
          <p:cNvPr id="18439" name="Rectangle 8">
            <a:extLst>
              <a:ext uri="{FF2B5EF4-FFF2-40B4-BE49-F238E27FC236}">
                <a16:creationId xmlns:a16="http://schemas.microsoft.com/office/drawing/2014/main" id="{7FDF4BF5-9216-D210-747F-E9D91D6F1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688" y="1098550"/>
            <a:ext cx="45720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35000"/>
              </a:spcBef>
            </a:pPr>
            <a:r>
              <a:rPr lang="en-US" altLang="en-US" sz="1600" b="1"/>
              <a:t>Project Image:</a:t>
            </a:r>
          </a:p>
        </p:txBody>
      </p:sp>
      <p:sp>
        <p:nvSpPr>
          <p:cNvPr id="18440" name="Rectangle 12">
            <a:extLst>
              <a:ext uri="{FF2B5EF4-FFF2-40B4-BE49-F238E27FC236}">
                <a16:creationId xmlns:a16="http://schemas.microsoft.com/office/drawing/2014/main" id="{0284CFDD-FB9F-0204-1C69-00CEC8C7F9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9288" y="1343452"/>
            <a:ext cx="45974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marL="177800" indent="-1778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Aft>
                <a:spcPct val="10000"/>
              </a:spcAft>
              <a:buFontTx/>
              <a:buChar char="•"/>
            </a:pPr>
            <a:r>
              <a:rPr lang="en-US" altLang="en-US" sz="1200">
                <a:solidFill>
                  <a:srgbClr val="000000"/>
                </a:solidFill>
                <a:latin typeface="Arial"/>
                <a:ea typeface="MS PGothic"/>
                <a:cs typeface="Arial"/>
              </a:rPr>
              <a:t>Image depicting part or all of the concept.</a:t>
            </a:r>
          </a:p>
        </p:txBody>
      </p:sp>
      <p:sp>
        <p:nvSpPr>
          <p:cNvPr id="18441" name="Rectangle 2">
            <a:extLst>
              <a:ext uri="{FF2B5EF4-FFF2-40B4-BE49-F238E27FC236}">
                <a16:creationId xmlns:a16="http://schemas.microsoft.com/office/drawing/2014/main" id="{456FCE34-7FDA-07DD-1B76-6B4AB99C6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471" y="3875355"/>
            <a:ext cx="4197099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1714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,Sans-Serif"/>
              <a:buChar char="•"/>
            </a:pPr>
            <a:r>
              <a:rPr lang="en-US" sz="1200">
                <a:latin typeface="Arial"/>
                <a:ea typeface="MS PGothic"/>
                <a:cs typeface="Arial"/>
              </a:rPr>
              <a:t>Club team? Capstone? Other?</a:t>
            </a:r>
            <a:endParaRPr lang="en-US" sz="1200">
              <a:cs typeface="Arial"/>
            </a:endParaRPr>
          </a:p>
          <a:p>
            <a:pPr>
              <a:spcBef>
                <a:spcPct val="20000"/>
              </a:spcBef>
              <a:buFont typeface="Arial"/>
              <a:buChar char="•"/>
            </a:pPr>
            <a:r>
              <a:rPr lang="en-US" altLang="ja-JP" sz="1200">
                <a:latin typeface="Arial"/>
                <a:ea typeface="MS PGothic"/>
                <a:cs typeface="Arial"/>
              </a:rPr>
              <a:t>Team Composition (</a:t>
            </a:r>
            <a:r>
              <a:rPr lang="en-US" altLang="ja-JP" sz="1200" i="1">
                <a:latin typeface="Arial"/>
                <a:ea typeface="MS PGothic"/>
                <a:cs typeface="Arial"/>
              </a:rPr>
              <a:t>i.e., Team Member Name, Academic Level &amp; Major/Discipline at Time of Submission, Area of Expertise in Project)</a:t>
            </a:r>
          </a:p>
          <a:p>
            <a:pPr>
              <a:spcBef>
                <a:spcPct val="20000"/>
              </a:spcBef>
              <a:buFont typeface="Arial"/>
              <a:buChar char="•"/>
            </a:pPr>
            <a:r>
              <a:rPr lang="en-US" altLang="ja-JP" sz="1200">
                <a:latin typeface="Arial"/>
                <a:ea typeface="MS PGothic"/>
                <a:cs typeface="Arial"/>
              </a:rPr>
              <a:t>Statement about team's qualifications for success.</a:t>
            </a:r>
            <a:endParaRPr lang="en-US" altLang="ja-JP" sz="1200">
              <a:cs typeface="Arial" panose="020B0604020202020204" pitchFamily="34" charset="0"/>
            </a:endParaRPr>
          </a:p>
        </p:txBody>
      </p:sp>
      <p:sp>
        <p:nvSpPr>
          <p:cNvPr id="18442" name="Rectangle 5">
            <a:extLst>
              <a:ext uri="{FF2B5EF4-FFF2-40B4-BE49-F238E27FC236}">
                <a16:creationId xmlns:a16="http://schemas.microsoft.com/office/drawing/2014/main" id="{B3DDF6C8-B95F-CC75-6529-DEF785228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13" y="3638550"/>
            <a:ext cx="4292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35000"/>
              </a:spcBef>
            </a:pPr>
            <a:r>
              <a:rPr lang="en-US" altLang="en-US" sz="1600" b="1">
                <a:latin typeface="Arial"/>
                <a:ea typeface="MS PGothic"/>
                <a:cs typeface="Arial"/>
              </a:rPr>
              <a:t>Team Composition/Roles:</a:t>
            </a:r>
            <a:endParaRPr lang="en-US" altLang="en-US" sz="1600">
              <a:latin typeface="Arial"/>
              <a:ea typeface="MS PGothic"/>
              <a:cs typeface="Arial"/>
            </a:endParaRPr>
          </a:p>
        </p:txBody>
      </p:sp>
      <p:sp>
        <p:nvSpPr>
          <p:cNvPr id="18445" name="Line 3">
            <a:extLst>
              <a:ext uri="{FF2B5EF4-FFF2-40B4-BE49-F238E27FC236}">
                <a16:creationId xmlns:a16="http://schemas.microsoft.com/office/drawing/2014/main" id="{605D8F50-48FD-CC0D-6F23-8221ECA73B5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0" y="3513138"/>
            <a:ext cx="9144000" cy="0"/>
          </a:xfrm>
          <a:prstGeom prst="line">
            <a:avLst/>
          </a:pr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091B8806-D0DA-1F0B-CAE1-B977211F6E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7097" y="84534"/>
            <a:ext cx="2536903" cy="719932"/>
          </a:xfrm>
          <a:prstGeom prst="rect">
            <a:avLst/>
          </a:prstGeom>
        </p:spPr>
      </p:pic>
      <p:pic>
        <p:nvPicPr>
          <p:cNvPr id="5" name="Picture 14">
            <a:extLst>
              <a:ext uri="{FF2B5EF4-FFF2-40B4-BE49-F238E27FC236}">
                <a16:creationId xmlns:a16="http://schemas.microsoft.com/office/drawing/2014/main" id="{8FB937DE-8F37-E5A1-0B8E-EAC28B4AF3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2" y="87313"/>
            <a:ext cx="80486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2">
            <a:extLst>
              <a:ext uri="{FF2B5EF4-FFF2-40B4-BE49-F238E27FC236}">
                <a16:creationId xmlns:a16="http://schemas.microsoft.com/office/drawing/2014/main" id="{9323B4C5-7623-D814-83CB-878449F25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13" y="1341069"/>
            <a:ext cx="3975861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177800" indent="-1778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Aft>
                <a:spcPct val="10000"/>
              </a:spcAft>
              <a:buFontTx/>
              <a:buChar char="•"/>
            </a:pPr>
            <a:r>
              <a:rPr lang="en-US" altLang="en-US" sz="1200">
                <a:solidFill>
                  <a:srgbClr val="000000"/>
                </a:solidFill>
                <a:latin typeface="Arial"/>
                <a:ea typeface="MS PGothic"/>
                <a:cs typeface="Arial"/>
              </a:rPr>
              <a:t>Selected disaster &amp; management phase: </a:t>
            </a:r>
            <a:endParaRPr lang="en-US" altLang="en-US" sz="120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spcAft>
                <a:spcPct val="10000"/>
              </a:spcAft>
              <a:buFontTx/>
              <a:buChar char="•"/>
            </a:pPr>
            <a:r>
              <a:rPr lang="en-US" altLang="en-US" sz="1200">
                <a:solidFill>
                  <a:srgbClr val="000000"/>
                </a:solidFill>
                <a:latin typeface="Arial"/>
                <a:ea typeface="MS PGothic"/>
                <a:cs typeface="Arial"/>
              </a:rPr>
              <a:t>Team-identified use case (</a:t>
            </a:r>
            <a:r>
              <a:rPr lang="en-US" altLang="en-US" sz="1200" i="1">
                <a:solidFill>
                  <a:srgbClr val="000000"/>
                </a:solidFill>
                <a:latin typeface="Arial"/>
                <a:ea typeface="MS PGothic"/>
                <a:cs typeface="Arial"/>
              </a:rPr>
              <a:t>i.e., challenge to solve)</a:t>
            </a:r>
            <a:r>
              <a:rPr lang="en-US" altLang="en-US" sz="1200">
                <a:solidFill>
                  <a:srgbClr val="000000"/>
                </a:solidFill>
                <a:latin typeface="Arial"/>
                <a:ea typeface="MS PGothic"/>
                <a:cs typeface="Arial"/>
              </a:rPr>
              <a:t>:</a:t>
            </a:r>
            <a:endParaRPr lang="en-US" altLang="en-US" sz="1200" i="1">
              <a:cs typeface="Arial"/>
            </a:endParaRPr>
          </a:p>
          <a:p>
            <a:pPr>
              <a:spcAft>
                <a:spcPct val="10000"/>
              </a:spcAft>
              <a:buFontTx/>
              <a:buChar char="•"/>
            </a:pPr>
            <a:r>
              <a:rPr lang="en-US" altLang="en-US" sz="1200">
                <a:solidFill>
                  <a:srgbClr val="000000"/>
                </a:solidFill>
                <a:latin typeface="Arial"/>
                <a:ea typeface="MS PGothic"/>
                <a:cs typeface="Arial"/>
              </a:rPr>
              <a:t>System(s) overview: 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6E55663B-7134-C81A-B6A1-4C1204D08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058" y="3875354"/>
            <a:ext cx="4491038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marL="1714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/>
              <a:buChar char="•"/>
            </a:pPr>
            <a:r>
              <a:rPr lang="en-US" altLang="ja-JP" sz="1200">
                <a:latin typeface="Arial"/>
                <a:ea typeface="MS PGothic"/>
                <a:cs typeface="Arial"/>
              </a:rPr>
              <a:t>Provide timeline for deployment by 2035.</a:t>
            </a:r>
            <a:endParaRPr lang="en-US" sz="1200">
              <a:latin typeface="Arial"/>
              <a:ea typeface="MS PGothic"/>
              <a:cs typeface="Arial"/>
            </a:endParaRPr>
          </a:p>
          <a:p>
            <a:pPr>
              <a:spcBef>
                <a:spcPct val="20000"/>
              </a:spcBef>
              <a:buChar char="•"/>
            </a:pPr>
            <a:endParaRPr lang="en-US" altLang="ja-JP" sz="1400">
              <a:cs typeface="Arial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9F6EB06A9B2A42A18FB3984989EB64" ma:contentTypeVersion="19" ma:contentTypeDescription="Create a new document." ma:contentTypeScope="" ma:versionID="9d2b01edf516c6389eb030cbf6efa42c">
  <xsd:schema xmlns:xsd="http://www.w3.org/2001/XMLSchema" xmlns:xs="http://www.w3.org/2001/XMLSchema" xmlns:p="http://schemas.microsoft.com/office/2006/metadata/properties" xmlns:ns2="982b1de7-862b-43b1-9114-04691fb19602" xmlns:ns3="50f30225-1a35-47c7-873b-08b7e06d4693" targetNamespace="http://schemas.microsoft.com/office/2006/metadata/properties" ma:root="true" ma:fieldsID="0b3eaced1cab6634484f76af5085190f" ns2:_="" ns3:_="">
    <xsd:import namespace="982b1de7-862b-43b1-9114-04691fb19602"/>
    <xsd:import namespace="50f30225-1a35-47c7-873b-08b7e06d46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2b1de7-862b-43b1-9114-04691fb196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409f5710-9d0d-44ce-8be4-78788e29743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f30225-1a35-47c7-873b-08b7e06d4693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62de0915-631a-4189-a0c8-4cc111a3c146}" ma:internalName="TaxCatchAll" ma:showField="CatchAllData" ma:web="50f30225-1a35-47c7-873b-08b7e06d46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0f30225-1a35-47c7-873b-08b7e06d4693" xsi:nil="true"/>
    <lcf76f155ced4ddcb4097134ff3c332f xmlns="982b1de7-862b-43b1-9114-04691fb1960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8D3D49C-E6BD-4DAD-BE37-29B349342CD3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61545E50-2D3F-6349-8CA4-DC17918E01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4A8B2F-76D7-4B67-B6D5-5D432F23EC34}">
  <ds:schemaRefs>
    <ds:schemaRef ds:uri="50f30225-1a35-47c7-873b-08b7e06d4693"/>
    <ds:schemaRef ds:uri="982b1de7-862b-43b1-9114-04691fb1960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CD3E4556-95AF-4F6D-9975-5515FE4A6C0D}">
  <ds:schemaRefs>
    <ds:schemaRef ds:uri="http://schemas.microsoft.com/office/2006/metadata/properties"/>
    <ds:schemaRef ds:uri="982b1de7-862b-43b1-9114-04691fb19602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50f30225-1a35-47c7-873b-08b7e06d469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Macintosh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Arial,Sans-Serif</vt:lpstr>
      <vt:lpstr>Monotype Sorts</vt:lpstr>
      <vt:lpstr>Times</vt:lpstr>
      <vt:lpstr>Times New Roman</vt:lpstr>
      <vt:lpstr>Wingdings</vt:lpstr>
      <vt:lpstr>Blank Presentation</vt:lpstr>
      <vt:lpstr>Project Title*</vt:lpstr>
    </vt:vector>
  </TitlesOfParts>
  <Company>NASA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Epstein, Barry (HQ-BJ000)</dc:creator>
  <cp:lastModifiedBy>Miller, Janice</cp:lastModifiedBy>
  <cp:revision>1</cp:revision>
  <dcterms:created xsi:type="dcterms:W3CDTF">2011-10-21T19:25:32Z</dcterms:created>
  <dcterms:modified xsi:type="dcterms:W3CDTF">2023-07-20T13:46:22Z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TaxHTField">
    <vt:lpwstr/>
  </property>
  <property fmtid="{D5CDD505-2E9C-101B-9397-08002B2CF9AE}" pid="3" name="TaxKeyword">
    <vt:lpwstr/>
  </property>
  <property fmtid="{D5CDD505-2E9C-101B-9397-08002B2CF9AE}" pid="4" name="TaxCatchAll">
    <vt:lpwstr/>
  </property>
  <property fmtid="{D5CDD505-2E9C-101B-9397-08002B2CF9AE}" pid="5" name="ContentTypeId">
    <vt:lpwstr>0x010100DE9F6EB06A9B2A42A18FB3984989EB64</vt:lpwstr>
  </property>
  <property fmtid="{D5CDD505-2E9C-101B-9397-08002B2CF9AE}" pid="6" name="MediaServiceImageTags">
    <vt:lpwstr/>
  </property>
</Properties>
</file>