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751" r:id="rId6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35D3F02-7F70-140B-BF42-BF14762E37A4}" name="Miller, Janice" initials="JM" userId="S::Janice.Miller@nianet.org::a900bde0-9c46-4a76-a65c-d2477255a59c" providerId="AD"/>
  <p188:author id="{661E987D-BB78-7C1B-3309-4E3299C500C3}" name="Miller, Janice" initials="MJ" userId="S::janice.miller@nianet.org::a900bde0-9c46-4a76-a65c-d2477255a59c" providerId="AD"/>
  <p188:author id="{900931DB-4785-70E0-20AC-35D325A792CC}" name="Guest User" initials="GU" userId="S::urn:spo:anon#6bbe057549347cbcee3b1bcc6d8bc91d08eb71784fa5d61846026be08919f08b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72BD8-8552-8844-99CB-94160B0211C9}" v="1" dt="2024-07-22T21:07:54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58"/>
  </p:normalViewPr>
  <p:slideViewPr>
    <p:cSldViewPr snapToGrid="0">
      <p:cViewPr varScale="1">
        <p:scale>
          <a:sx n="116" d="100"/>
          <a:sy n="116" d="100"/>
        </p:scale>
        <p:origin x="1736" y="176"/>
      </p:cViewPr>
      <p:guideLst>
        <p:guide orient="horz" pos="21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Janice" userId="a900bde0-9c46-4a76-a65c-d2477255a59c" providerId="ADAL" clId="{7DD72BD8-8552-8844-99CB-94160B0211C9}"/>
    <pc:docChg chg="custSel modSld">
      <pc:chgData name="Miller, Janice" userId="a900bde0-9c46-4a76-a65c-d2477255a59c" providerId="ADAL" clId="{7DD72BD8-8552-8844-99CB-94160B0211C9}" dt="2024-07-25T14:05:07.647" v="122" actId="20577"/>
      <pc:docMkLst>
        <pc:docMk/>
      </pc:docMkLst>
      <pc:sldChg chg="modSp mod modCm">
        <pc:chgData name="Miller, Janice" userId="a900bde0-9c46-4a76-a65c-d2477255a59c" providerId="ADAL" clId="{7DD72BD8-8552-8844-99CB-94160B0211C9}" dt="2024-07-25T14:05:07.647" v="122" actId="20577"/>
        <pc:sldMkLst>
          <pc:docMk/>
          <pc:sldMk cId="0" sldId="751"/>
        </pc:sldMkLst>
        <pc:spChg chg="mod">
          <ac:chgData name="Miller, Janice" userId="a900bde0-9c46-4a76-a65c-d2477255a59c" providerId="ADAL" clId="{7DD72BD8-8552-8844-99CB-94160B0211C9}" dt="2024-07-24T20:52:07.178" v="68" actId="20577"/>
          <ac:spMkLst>
            <pc:docMk/>
            <pc:sldMk cId="0" sldId="751"/>
            <ac:spMk id="3" creationId="{9323B4C5-7623-D814-83CB-878449F25EE2}"/>
          </ac:spMkLst>
        </pc:spChg>
        <pc:spChg chg="mod">
          <ac:chgData name="Miller, Janice" userId="a900bde0-9c46-4a76-a65c-d2477255a59c" providerId="ADAL" clId="{7DD72BD8-8552-8844-99CB-94160B0211C9}" dt="2024-07-22T21:08:00.136" v="42" actId="20577"/>
          <ac:spMkLst>
            <pc:docMk/>
            <pc:sldMk cId="0" sldId="751"/>
            <ac:spMk id="7" creationId="{6E55663B-7134-C81A-B6A1-4C1204D080C5}"/>
          </ac:spMkLst>
        </pc:spChg>
        <pc:spChg chg="mod">
          <ac:chgData name="Miller, Janice" userId="a900bde0-9c46-4a76-a65c-d2477255a59c" providerId="ADAL" clId="{7DD72BD8-8552-8844-99CB-94160B0211C9}" dt="2024-07-25T14:05:07.647" v="122" actId="20577"/>
          <ac:spMkLst>
            <pc:docMk/>
            <pc:sldMk cId="0" sldId="751"/>
            <ac:spMk id="18440" creationId="{0284CFDD-FB9F-0204-1C69-00CEC8C7F97B}"/>
          </ac:spMkLst>
        </pc:spChg>
        <pc:spChg chg="mod">
          <ac:chgData name="Miller, Janice" userId="a900bde0-9c46-4a76-a65c-d2477255a59c" providerId="ADAL" clId="{7DD72BD8-8552-8844-99CB-94160B0211C9}" dt="2024-07-24T20:55:58.164" v="99" actId="20577"/>
          <ac:spMkLst>
            <pc:docMk/>
            <pc:sldMk cId="0" sldId="751"/>
            <ac:spMk id="18441" creationId="{456FCE34-7FDA-07DD-1B76-6B4AB99C61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ller, Janice" userId="a900bde0-9c46-4a76-a65c-d2477255a59c" providerId="ADAL" clId="{7DD72BD8-8552-8844-99CB-94160B0211C9}" dt="2024-07-22T21:08:00.136" v="42" actId="20577"/>
              <pc2:cmMkLst xmlns:pc2="http://schemas.microsoft.com/office/powerpoint/2019/9/main/command">
                <pc:docMk/>
                <pc:sldMk cId="0" sldId="751"/>
                <pc2:cmMk id="{E8935458-6E37-184A-B0F6-63D38B708EDF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022CE0-C7CD-1D4C-BFB3-9162816539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25C54-6B51-C1A6-BB85-53CAD80A56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AF36E2-60F1-4A42-9873-F74F1F396C48}" type="datetime1">
              <a:rPr lang="en-US" altLang="en-US"/>
              <a:pPr>
                <a:defRPr/>
              </a:pPr>
              <a:t>7/25/24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05659-CE11-6928-8D05-B57DEB9F47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12665-C5DB-CC1C-F26C-7FFFBA947D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053178-359A-874A-B9AD-306BE4F348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0C557A0-9224-9212-0868-DA88280BF4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9035ECB-87DF-6DA5-6EA1-F9C62211F7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E3A2113-422A-F729-8CBA-4BFC9BDBBE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A0C8C15-0B90-34B5-71E6-BB82F17731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A98E5D68-4272-DEA2-7530-62DC261395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C077852-66D2-9070-BDCB-CAE76E202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D0EFBD75-91DE-544A-804C-C76896C07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5D66ADED-1EB3-CF76-FCA5-AA0082DFD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D73AF5C5-A786-4971-4F70-43345722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*Note: the NASA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D77C3845-E470-6E0D-CA7B-7CBFFEB6CE5F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2C7FCFC-0EAC-3846-B64F-EA73D13E3646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6395103-26BE-77C9-FAFA-A64E99BBCE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006C-B46A-BA43-A93C-FC40B442A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58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6A3B10-7746-7743-E0A1-1F66214705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4CA8-17C2-B44C-B737-16DBCAA0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22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BB05840-C349-D303-6A15-35CD2789D5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EF20-B3E2-A74A-97FA-004FC3736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279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319088"/>
            <a:ext cx="2090738" cy="58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124575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A0E2433-9D53-7CEA-9FD4-2A7D1DE062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C0DF-A196-904F-BB92-8F6375DC9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58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19088"/>
            <a:ext cx="8367713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D214922-43BF-AA7B-2950-2CA3FF7778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DBC38-7F2D-F14E-A151-708F6D168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05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3E43EF8-2BC9-BBB3-1366-C97C7782061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42DA-6EB8-F246-ABAE-F01C98197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33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28EB1E3-EA24-D8F9-F53E-6DBA8F1001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7499-AA8B-7547-81D5-E5E9A7AC1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53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429265F-5D0A-0B81-77AB-D1CCC98949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4979-BCC5-CC4D-9EBF-A157EF1D49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1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1E928E3-8993-5DB9-D228-2A329C9528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758A-CC24-1444-993E-D45384CA0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0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8A7922B-AA18-288D-79F4-BDCC0BE1A42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29E4B-B1C8-284E-9080-CCF181E7C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21BE0DB-B27D-CFAA-205A-B914E8AE93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8023-171C-8740-A656-56A0B1905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17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CE85D68-76A0-F5A8-D5D0-9433655154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5289-771E-C044-A8C8-96BB14BFF6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04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002DE7A-2D9F-24EF-0087-E9C2132B11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FF2EF-2667-7E4D-B158-181A4B93B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6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F7F267-B9BA-E684-E7F3-C0A2075E81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6C6AC-94FB-FE40-A573-6BD43203E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23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>
            <a:extLst>
              <a:ext uri="{FF2B5EF4-FFF2-40B4-BE49-F238E27FC236}">
                <a16:creationId xmlns:a16="http://schemas.microsoft.com/office/drawing/2014/main" id="{EEAB5AC7-137D-84FD-9540-A3F01FF9AD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8075" y="6515100"/>
            <a:ext cx="3524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C604C262-C6AA-9A41-A514-9CF292EE4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2E35C866-5222-8146-C0A7-73BE4DDE5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988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2">
            <a:extLst>
              <a:ext uri="{FF2B5EF4-FFF2-40B4-BE49-F238E27FC236}">
                <a16:creationId xmlns:a16="http://schemas.microsoft.com/office/drawing/2014/main" id="{B963C47B-6CF8-E57D-285D-4080C02BB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19088"/>
            <a:ext cx="7781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Box 44">
            <a:extLst>
              <a:ext uri="{FF2B5EF4-FFF2-40B4-BE49-F238E27FC236}">
                <a16:creationId xmlns:a16="http://schemas.microsoft.com/office/drawing/2014/main" id="{3FBB88FE-CDBE-17AD-550E-406D3076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360488"/>
            <a:ext cx="38846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7D5FEFFC-F79E-2379-B20B-24D344A183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2613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E5CECE-5CE0-39F0-86B3-50C257ACBA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086600" cy="838200"/>
          </a:xfrm>
        </p:spPr>
        <p:txBody>
          <a:bodyPr/>
          <a:lstStyle/>
          <a:p>
            <a:pPr algn="ctr"/>
            <a:r>
              <a:rPr lang="en-US" altLang="en-US" i="1"/>
              <a:t>Project Title*</a:t>
            </a:r>
          </a:p>
        </p:txBody>
      </p:sp>
      <p:sp>
        <p:nvSpPr>
          <p:cNvPr id="18435" name="TextBox 10">
            <a:extLst>
              <a:ext uri="{FF2B5EF4-FFF2-40B4-BE49-F238E27FC236}">
                <a16:creationId xmlns:a16="http://schemas.microsoft.com/office/drawing/2014/main" id="{87824AD5-3F45-F5EC-DB31-3BEB8A41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641432"/>
            <a:ext cx="45608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>
                <a:latin typeface="Arial"/>
                <a:ea typeface="MS PGothic"/>
                <a:cs typeface="Arial"/>
              </a:rPr>
              <a:t>Proposed deployment timeline: </a:t>
            </a:r>
            <a:endParaRPr lang="en-US" altLang="en-US" sz="1600" b="1">
              <a:cs typeface="Arial"/>
            </a:endParaRPr>
          </a:p>
        </p:txBody>
      </p:sp>
      <p:sp>
        <p:nvSpPr>
          <p:cNvPr id="18437" name="TextBox 10">
            <a:extLst>
              <a:ext uri="{FF2B5EF4-FFF2-40B4-BE49-F238E27FC236}">
                <a16:creationId xmlns:a16="http://schemas.microsoft.com/office/drawing/2014/main" id="{3E7850AC-B51D-3768-BB12-F3DD78C6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6963"/>
            <a:ext cx="4560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/>
              <a:t>  Project Summary:</a:t>
            </a: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7FDF4BF5-9216-D210-747F-E9D91D6F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1098550"/>
            <a:ext cx="4572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/>
              <a:t>Project Image:</a:t>
            </a:r>
          </a:p>
        </p:txBody>
      </p:sp>
      <p:sp>
        <p:nvSpPr>
          <p:cNvPr id="18440" name="Rectangle 12">
            <a:extLst>
              <a:ext uri="{FF2B5EF4-FFF2-40B4-BE49-F238E27FC236}">
                <a16:creationId xmlns:a16="http://schemas.microsoft.com/office/drawing/2014/main" id="{0284CFDD-FB9F-0204-1C69-00CEC8C7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288" y="1343452"/>
            <a:ext cx="4597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10000"/>
              </a:spcAft>
              <a:buFontTx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Image depicting all or part of the concept.</a:t>
            </a:r>
          </a:p>
        </p:txBody>
      </p:sp>
      <p:sp>
        <p:nvSpPr>
          <p:cNvPr id="18441" name="Rectangle 2">
            <a:extLst>
              <a:ext uri="{FF2B5EF4-FFF2-40B4-BE49-F238E27FC236}">
                <a16:creationId xmlns:a16="http://schemas.microsoft.com/office/drawing/2014/main" id="{456FCE34-7FDA-07DD-1B76-6B4AB99C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71" y="3875355"/>
            <a:ext cx="4197099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,Sans-Serif"/>
              <a:buChar char="•"/>
            </a:pPr>
            <a:r>
              <a:rPr lang="en-US" sz="1200" dirty="0">
                <a:latin typeface="Arial"/>
                <a:ea typeface="MS PGothic"/>
                <a:cs typeface="Arial"/>
              </a:rPr>
              <a:t>Club team? Capstone? Other?</a:t>
            </a:r>
            <a:endParaRPr lang="en-US" sz="1200" dirty="0">
              <a:cs typeface="Arial"/>
            </a:endParaRPr>
          </a:p>
          <a:p>
            <a:pPr>
              <a:spcBef>
                <a:spcPct val="20000"/>
              </a:spcBef>
              <a:buFont typeface="Arial"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Team </a:t>
            </a:r>
            <a:r>
              <a:rPr lang="en-US" altLang="ja-JP" sz="1200" i="1" dirty="0">
                <a:latin typeface="Arial"/>
                <a:ea typeface="MS PGothic"/>
                <a:cs typeface="Arial"/>
              </a:rPr>
              <a:t>| Discipline at Time of Submission, Area of Expertise in Composition (i.e., Team Member Name, Academic Level &amp; Major, </a:t>
            </a:r>
            <a:r>
              <a:rPr lang="en-US" altLang="ja-JP" sz="1200" i="1">
                <a:latin typeface="Arial"/>
                <a:ea typeface="MS PGothic"/>
                <a:cs typeface="Arial"/>
              </a:rPr>
              <a:t>Project Title)</a:t>
            </a:r>
            <a:endParaRPr lang="en-US" altLang="ja-JP" sz="1200" i="1" dirty="0">
              <a:latin typeface="Arial"/>
              <a:ea typeface="MS PGothic"/>
              <a:cs typeface="Arial"/>
            </a:endParaRPr>
          </a:p>
          <a:p>
            <a:pPr>
              <a:spcBef>
                <a:spcPct val="20000"/>
              </a:spcBef>
              <a:buFont typeface="Arial"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Statement about team's qualifications for success.</a:t>
            </a:r>
            <a:endParaRPr lang="en-US" altLang="ja-JP" sz="1200" dirty="0">
              <a:cs typeface="Arial" panose="020B0604020202020204" pitchFamily="34" charset="0"/>
            </a:endParaRPr>
          </a:p>
        </p:txBody>
      </p:sp>
      <p:sp>
        <p:nvSpPr>
          <p:cNvPr id="18442" name="Rectangle 5">
            <a:extLst>
              <a:ext uri="{FF2B5EF4-FFF2-40B4-BE49-F238E27FC236}">
                <a16:creationId xmlns:a16="http://schemas.microsoft.com/office/drawing/2014/main" id="{B3DDF6C8-B95F-CC75-6529-DEF785228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3638550"/>
            <a:ext cx="429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>
                <a:latin typeface="Arial"/>
                <a:ea typeface="MS PGothic"/>
                <a:cs typeface="Arial"/>
              </a:rPr>
              <a:t>Team Composition/Roles:</a:t>
            </a:r>
            <a:endParaRPr lang="en-US" altLang="en-US" sz="1600">
              <a:latin typeface="Arial"/>
              <a:ea typeface="MS PGothic"/>
              <a:cs typeface="Arial"/>
            </a:endParaRPr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605D8F50-48FD-CC0D-6F23-8221ECA73B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091B8806-D0DA-1F0B-CAE1-B977211F6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097" y="84534"/>
            <a:ext cx="2536903" cy="719932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8FB937DE-8F37-E5A1-0B8E-EAC28B4AF3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" y="87313"/>
            <a:ext cx="80486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9323B4C5-7623-D814-83CB-878449F2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1341069"/>
            <a:ext cx="3975861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10000"/>
              </a:spcAft>
              <a:buFontTx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Selected agricultural area/management practice: </a:t>
            </a:r>
            <a:endParaRPr lang="en-US" altLang="en-US" sz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spcAft>
                <a:spcPct val="10000"/>
              </a:spcAft>
              <a:buFontTx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Team-identified use case (</a:t>
            </a:r>
            <a:r>
              <a:rPr lang="en-US" altLang="en-US" sz="1200" i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i.e., challenge to solve)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:</a:t>
            </a:r>
            <a:endParaRPr lang="en-US" altLang="en-US" sz="1200" i="1" dirty="0">
              <a:cs typeface="Arial"/>
            </a:endParaRPr>
          </a:p>
          <a:p>
            <a:pPr>
              <a:spcAft>
                <a:spcPct val="10000"/>
              </a:spcAft>
              <a:buFontTx/>
              <a:buChar char="•"/>
            </a:pPr>
            <a:r>
              <a:rPr lang="en-US" altLang="en-US" sz="12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System(s) overview: 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E55663B-7134-C81A-B6A1-4C1204D08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058" y="3875354"/>
            <a:ext cx="449103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/>
              <a:buChar char="•"/>
            </a:pPr>
            <a:r>
              <a:rPr lang="en-US" altLang="ja-JP" sz="1200" dirty="0">
                <a:latin typeface="Arial"/>
                <a:ea typeface="MS PGothic"/>
                <a:cs typeface="Arial"/>
              </a:rPr>
              <a:t>Provide timeline for deployment </a:t>
            </a:r>
            <a:r>
              <a:rPr lang="en-US" altLang="ja-JP" sz="1200">
                <a:latin typeface="Arial"/>
                <a:ea typeface="MS PGothic"/>
                <a:cs typeface="Arial"/>
              </a:rPr>
              <a:t>by 2035 or sooner.</a:t>
            </a:r>
            <a:endParaRPr lang="en-US" sz="1200" dirty="0">
              <a:latin typeface="Arial"/>
              <a:ea typeface="MS PGothic"/>
              <a:cs typeface="Arial"/>
            </a:endParaRPr>
          </a:p>
          <a:p>
            <a:pPr>
              <a:spcBef>
                <a:spcPct val="20000"/>
              </a:spcBef>
              <a:buChar char="•"/>
            </a:pPr>
            <a:endParaRPr lang="en-US" altLang="ja-JP" sz="1400" dirty="0">
              <a:cs typeface="Arial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9F6EB06A9B2A42A18FB3984989EB64" ma:contentTypeVersion="20" ma:contentTypeDescription="Create a new document." ma:contentTypeScope="" ma:versionID="1c16f7b762a390a9d68cca420f290dd1">
  <xsd:schema xmlns:xsd="http://www.w3.org/2001/XMLSchema" xmlns:xs="http://www.w3.org/2001/XMLSchema" xmlns:p="http://schemas.microsoft.com/office/2006/metadata/properties" xmlns:ns2="982b1de7-862b-43b1-9114-04691fb19602" xmlns:ns3="50f30225-1a35-47c7-873b-08b7e06d4693" targetNamespace="http://schemas.microsoft.com/office/2006/metadata/properties" ma:root="true" ma:fieldsID="cbb67d419a9aecd10d7ffaecd27870c7" ns2:_="" ns3:_="">
    <xsd:import namespace="982b1de7-862b-43b1-9114-04691fb19602"/>
    <xsd:import namespace="50f30225-1a35-47c7-873b-08b7e06d4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2b1de7-862b-43b1-9114-04691fb196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09f5710-9d0d-44ce-8be4-78788e2974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30225-1a35-47c7-873b-08b7e06d469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2de0915-631a-4189-a0c8-4cc111a3c146}" ma:internalName="TaxCatchAll" ma:showField="CatchAllData" ma:web="50f30225-1a35-47c7-873b-08b7e06d46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f30225-1a35-47c7-873b-08b7e06d4693" xsi:nil="true"/>
    <lcf76f155ced4ddcb4097134ff3c332f xmlns="982b1de7-862b-43b1-9114-04691fb196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D3D49C-E6BD-4DAD-BE37-29B349342CD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1545E50-2D3F-6349-8CA4-DC17918E0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A26688-DC9F-411C-808D-12843F5E6B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2b1de7-862b-43b1-9114-04691fb19602"/>
    <ds:schemaRef ds:uri="50f30225-1a35-47c7-873b-08b7e06d4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3E4556-95AF-4F6D-9975-5515FE4A6C0D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50f30225-1a35-47c7-873b-08b7e06d4693"/>
    <ds:schemaRef ds:uri="http://schemas.microsoft.com/office/2006/metadata/properties"/>
    <ds:schemaRef ds:uri="982b1de7-862b-43b1-9114-04691fb19602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122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Arial,Sans-Serif</vt:lpstr>
      <vt:lpstr>Monotype Sorts</vt:lpstr>
      <vt:lpstr>Times</vt:lpstr>
      <vt:lpstr>Times New Roman</vt:lpstr>
      <vt:lpstr>Wingdings</vt:lpstr>
      <vt:lpstr>Blank Presentation</vt:lpstr>
      <vt:lpstr>Project Title*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Miller, Janice</cp:lastModifiedBy>
  <cp:revision>2</cp:revision>
  <dcterms:created xsi:type="dcterms:W3CDTF">2011-10-21T19:25:32Z</dcterms:created>
  <dcterms:modified xsi:type="dcterms:W3CDTF">2024-07-25T14:05:11Z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TaxHTField">
    <vt:lpwstr/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ContentTypeId">
    <vt:lpwstr>0x010100DE9F6EB06A9B2A42A18FB3984989EB64</vt:lpwstr>
  </property>
  <property fmtid="{D5CDD505-2E9C-101B-9397-08002B2CF9AE}" pid="6" name="MediaServiceImageTags">
    <vt:lpwstr/>
  </property>
</Properties>
</file>