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751" r:id="rId6"/>
  </p:sldIdLst>
  <p:sldSz cx="9144000" cy="6858000" type="screen4x3"/>
  <p:notesSz cx="6997700" cy="9271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0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35D3F02-7F70-140B-BF42-BF14762E37A4}" name="Miller, Janice" initials="JM" userId="S::Janice.Miller@nianet.org::a900bde0-9c46-4a76-a65c-d2477255a59c" providerId="AD"/>
  <p188:author id="{661E987D-BB78-7C1B-3309-4E3299C500C3}" name="Miller, Janice" initials="MJ" userId="S::janice.miller@nianet.org::a900bde0-9c46-4a76-a65c-d2477255a59c" providerId="AD"/>
  <p188:author id="{900931DB-4785-70E0-20AC-35D325A792CC}" name="Guest User" initials="GU" userId="S::urn:spo:anon#6bbe057549347cbcee3b1bcc6d8bc91d08eb71784fa5d61846026be08919f08b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EC3F95-C820-2B63-F7E1-D55A4D5578E7}" v="200" dt="2025-09-15T20:25:37.1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>
        <p:guide orient="horz" pos="216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20"/>
        <p:guide pos="22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022CE0-C7CD-1D4C-BFB3-91628165399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225C54-6B51-C1A6-BB85-53CAD80A56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7AF36E2-60F1-4A42-9873-F74F1F396C48}" type="datetime1">
              <a:rPr lang="en-US" altLang="en-US"/>
              <a:pPr>
                <a:defRPr/>
              </a:pPr>
              <a:t>9/16/25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A05659-CE11-6928-8D05-B57DEB9F47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wrap="square" lIns="91433" tIns="45717" rIns="91433" bIns="4571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812665-C5DB-CC1C-F26C-7FFFBA947DF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wrap="square" lIns="91433" tIns="45717" rIns="91433" bIns="4571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4053178-359A-874A-B9AD-306BE4F348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90C557A0-9224-9212-0868-DA88280BF4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47" tIns="46474" rIns="92947" bIns="46474" numCol="1" anchor="t" anchorCtr="0" compatLnSpc="1">
            <a:prstTxWarp prst="textNoShape">
              <a:avLst/>
            </a:prstTxWarp>
          </a:bodyPr>
          <a:lstStyle>
            <a:lvl1pPr defTabSz="928621" eaLnBrk="0" hangingPunct="0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29035ECB-87DF-6DA5-6EA1-F9C62211F7A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37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47" tIns="46474" rIns="92947" bIns="46474" numCol="1" anchor="t" anchorCtr="0" compatLnSpc="1">
            <a:prstTxWarp prst="textNoShape">
              <a:avLst/>
            </a:prstTxWarp>
          </a:bodyPr>
          <a:lstStyle>
            <a:lvl1pPr algn="r" defTabSz="928621" eaLnBrk="0" hangingPunct="0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DE3A2113-422A-F729-8CBA-4BFC9BDBBEC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CA0C8C15-0B90-34B5-71E6-BB82F17731A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03725"/>
            <a:ext cx="5130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47" tIns="46474" rIns="92947" bIns="464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A98E5D68-4272-DEA2-7530-62DC261395F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7450"/>
            <a:ext cx="30337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47" tIns="46474" rIns="92947" bIns="46474" numCol="1" anchor="b" anchorCtr="0" compatLnSpc="1">
            <a:prstTxWarp prst="textNoShape">
              <a:avLst/>
            </a:prstTxWarp>
          </a:bodyPr>
          <a:lstStyle>
            <a:lvl1pPr defTabSz="928621" eaLnBrk="0" hangingPunct="0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FC077852-66D2-9070-BDCB-CAE76E2025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07450"/>
            <a:ext cx="30337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947" tIns="46474" rIns="92947" bIns="46474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D0EFBD75-91DE-544A-804C-C76896C079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>
            <a:extLst>
              <a:ext uri="{FF2B5EF4-FFF2-40B4-BE49-F238E27FC236}">
                <a16:creationId xmlns:a16="http://schemas.microsoft.com/office/drawing/2014/main" id="{5D66ADED-1EB3-CF76-FCA5-AA0082DFDF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Notes Placeholder 2">
            <a:extLst>
              <a:ext uri="{FF2B5EF4-FFF2-40B4-BE49-F238E27FC236}">
                <a16:creationId xmlns:a16="http://schemas.microsoft.com/office/drawing/2014/main" id="{D73AF5C5-A786-4971-4F70-433457228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D77C3845-E470-6E0D-CA7B-7CBFFEB6CE5F}"/>
              </a:ext>
            </a:extLst>
          </p:cNvPr>
          <p:cNvSpPr txBox="1">
            <a:spLocks noGrp="1"/>
          </p:cNvSpPr>
          <p:nvPr/>
        </p:nvSpPr>
        <p:spPr bwMode="auto">
          <a:xfrm>
            <a:off x="3995738" y="8793163"/>
            <a:ext cx="3001962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63" tIns="46581" rIns="93163" bIns="46581" anchor="b"/>
          <a:lstStyle>
            <a:lvl1pPr defTabSz="928688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62C7FCFC-0EAC-3846-B64F-EA73D13E3646}" type="slidenum">
              <a:rPr lang="en-US" altLang="en-US">
                <a:latin typeface="Times New Roman" panose="02020603050405020304" pitchFamily="18" charset="0"/>
              </a:rPr>
              <a:pPr algn="r" eaLnBrk="1" hangingPunct="1"/>
              <a:t>1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F6395103-26BE-77C9-FAFA-A64E99BBCE7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2006C-B46A-BA43-A93C-FC40B442AF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2585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136A3B10-7746-7743-E0A1-1F66214705D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04CA8-17C2-B44C-B737-16DBCAA06C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6223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5BB05840-C349-D303-6A15-35CD2789D5F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FEF20-B3E2-A74A-97FA-004FC37363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3279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4175" y="319088"/>
            <a:ext cx="2090738" cy="5807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19088"/>
            <a:ext cx="6124575" cy="5807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8A0E2433-9D53-7CEA-9FD4-2A7D1DE0626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8C0DF-A196-904F-BB92-8F6375DC93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72588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319088"/>
            <a:ext cx="8367713" cy="5807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2D214922-43BF-AA7B-2950-2CA3FF7778E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DBC38-7F2D-F14E-A151-708F6D1684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90596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319088"/>
            <a:ext cx="7781925" cy="2778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D3E43EF8-2BC9-BBB3-1366-C97C7782061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242DA-6EB8-F246-ABAE-F01C98197B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633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628EB1E3-EA24-D8F9-F53E-6DBA8F10010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67499-AA8B-7547-81D5-E5E9A7AC11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1536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A429265F-5D0A-0B81-77AB-D1CCC989499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B4979-BCC5-CC4D-9EBF-A157EF1D49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7018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81E928E3-8993-5DB9-D228-2A329C9528E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D758A-CC24-1444-993E-D45384CA01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5103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58A7922B-AA18-288D-79F4-BDCC0BE1A42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29E4B-B1C8-284E-9080-CCF181E7CC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95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E21BE0DB-B27D-CFAA-205A-B914E8AE933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08023-171C-8740-A656-56A0B19054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2174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ACE85D68-76A0-F5A8-D5D0-9433655154A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95289-771E-C044-A8C8-96BB14BFF6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8049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6002DE7A-2D9F-24EF-0087-E9C2132B119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FF2EF-2667-7E4D-B158-181A4B93B8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6969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13F7F267-B9BA-E684-E7F3-C0A2075E813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6C6AC-94FB-FE40-A573-6BD43203EA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7230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Rectangle 13">
            <a:extLst>
              <a:ext uri="{FF2B5EF4-FFF2-40B4-BE49-F238E27FC236}">
                <a16:creationId xmlns:a16="http://schemas.microsoft.com/office/drawing/2014/main" id="{EEAB5AC7-137D-84FD-9540-A3F01FF9AD4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28075" y="6515100"/>
            <a:ext cx="352425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C604C262-C6AA-9A41-A514-9CF292EE46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27" name="Picture 40" descr="Bline1">
            <a:extLst>
              <a:ext uri="{FF2B5EF4-FFF2-40B4-BE49-F238E27FC236}">
                <a16:creationId xmlns:a16="http://schemas.microsoft.com/office/drawing/2014/main" id="{2E35C866-5222-8146-C0A7-73BE4DDE5C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88988"/>
            <a:ext cx="9144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2">
            <a:extLst>
              <a:ext uri="{FF2B5EF4-FFF2-40B4-BE49-F238E27FC236}">
                <a16:creationId xmlns:a16="http://schemas.microsoft.com/office/drawing/2014/main" id="{B963C47B-6CF8-E57D-285D-4080C02BB0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319088"/>
            <a:ext cx="778192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Text Box 44">
            <a:extLst>
              <a:ext uri="{FF2B5EF4-FFF2-40B4-BE49-F238E27FC236}">
                <a16:creationId xmlns:a16="http://schemas.microsoft.com/office/drawing/2014/main" id="{3FBB88FE-CDBE-17AD-550E-406D30765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8525" y="1360488"/>
            <a:ext cx="3884613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MS PGothic" panose="020B0600070205080204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MS PGothic" panose="020B0600070205080204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MS PGothic" panose="020B0600070205080204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MS PGothic" panose="020B0600070205080204" pitchFamily="34" charset="-128"/>
          <a:cs typeface="MS PGothic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pitchFamily="112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pitchFamily="112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pitchFamily="112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pitchFamily="11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Monotype Sorts" pitchFamily="2" charset="2"/>
        <a:buChar char="u"/>
        <a:defRPr sz="1400" b="1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imes" pitchFamily="2" charset="0"/>
        <a:buChar char="•"/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Line 3">
            <a:extLst>
              <a:ext uri="{FF2B5EF4-FFF2-40B4-BE49-F238E27FC236}">
                <a16:creationId xmlns:a16="http://schemas.microsoft.com/office/drawing/2014/main" id="{7D5FEFFC-F79E-2379-B20B-24D344A183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92613" y="890588"/>
            <a:ext cx="12700" cy="5967412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15E5CECE-5CE0-39F0-86B3-50C257ACBA9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0"/>
            <a:ext cx="7086600" cy="838200"/>
          </a:xfrm>
        </p:spPr>
        <p:txBody>
          <a:bodyPr/>
          <a:lstStyle/>
          <a:p>
            <a:pPr algn="ctr"/>
            <a:r>
              <a:rPr lang="en-US" altLang="en-US" i="1"/>
              <a:t>Project Title</a:t>
            </a:r>
          </a:p>
        </p:txBody>
      </p:sp>
      <p:sp>
        <p:nvSpPr>
          <p:cNvPr id="18435" name="TextBox 10">
            <a:extLst>
              <a:ext uri="{FF2B5EF4-FFF2-40B4-BE49-F238E27FC236}">
                <a16:creationId xmlns:a16="http://schemas.microsoft.com/office/drawing/2014/main" id="{87824AD5-3F45-F5EC-DB31-3BEB8A412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3641432"/>
            <a:ext cx="456088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35000"/>
              </a:spcBef>
            </a:pPr>
            <a:r>
              <a:rPr lang="en-US" altLang="en-US" sz="1600" b="1">
                <a:latin typeface="Arial"/>
                <a:ea typeface="MS PGothic"/>
                <a:cs typeface="Arial"/>
              </a:rPr>
              <a:t>Proposed deployment timeline: </a:t>
            </a:r>
            <a:endParaRPr lang="en-US" altLang="en-US" sz="1600" b="1">
              <a:cs typeface="Arial"/>
            </a:endParaRPr>
          </a:p>
        </p:txBody>
      </p:sp>
      <p:sp>
        <p:nvSpPr>
          <p:cNvPr id="18437" name="TextBox 10">
            <a:extLst>
              <a:ext uri="{FF2B5EF4-FFF2-40B4-BE49-F238E27FC236}">
                <a16:creationId xmlns:a16="http://schemas.microsoft.com/office/drawing/2014/main" id="{3E7850AC-B51D-3768-BB12-F3DD78C685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96963"/>
            <a:ext cx="456088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35000"/>
              </a:spcBef>
            </a:pPr>
            <a:r>
              <a:rPr lang="en-US" altLang="en-US" sz="1600" b="1"/>
              <a:t>  Project Summary:</a:t>
            </a:r>
          </a:p>
        </p:txBody>
      </p:sp>
      <p:sp>
        <p:nvSpPr>
          <p:cNvPr id="18439" name="Rectangle 8">
            <a:extLst>
              <a:ext uri="{FF2B5EF4-FFF2-40B4-BE49-F238E27FC236}">
                <a16:creationId xmlns:a16="http://schemas.microsoft.com/office/drawing/2014/main" id="{7FDF4BF5-9216-D210-747F-E9D91D6F10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4688" y="1098550"/>
            <a:ext cx="45720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35000"/>
              </a:spcBef>
            </a:pPr>
            <a:r>
              <a:rPr lang="en-US" altLang="en-US" sz="1600" b="1"/>
              <a:t>Project Image:</a:t>
            </a:r>
          </a:p>
        </p:txBody>
      </p:sp>
      <p:sp>
        <p:nvSpPr>
          <p:cNvPr id="18440" name="Rectangle 12">
            <a:extLst>
              <a:ext uri="{FF2B5EF4-FFF2-40B4-BE49-F238E27FC236}">
                <a16:creationId xmlns:a16="http://schemas.microsoft.com/office/drawing/2014/main" id="{0284CFDD-FB9F-0204-1C69-00CEC8C7F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9288" y="1343452"/>
            <a:ext cx="45974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 marL="177800" indent="-1778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Aft>
                <a:spcPct val="10000"/>
              </a:spcAft>
              <a:buFontTx/>
              <a:buChar char="•"/>
            </a:pPr>
            <a:r>
              <a:rPr lang="en-US" altLang="en-US" sz="1200">
                <a:solidFill>
                  <a:srgbClr val="000000"/>
                </a:solidFill>
                <a:latin typeface="Arial"/>
                <a:ea typeface="MS PGothic"/>
                <a:cs typeface="Arial"/>
              </a:rPr>
              <a:t>Image or graphic depicting all or part of the concept</a:t>
            </a:r>
          </a:p>
        </p:txBody>
      </p:sp>
      <p:sp>
        <p:nvSpPr>
          <p:cNvPr id="18441" name="Rectangle 2">
            <a:extLst>
              <a:ext uri="{FF2B5EF4-FFF2-40B4-BE49-F238E27FC236}">
                <a16:creationId xmlns:a16="http://schemas.microsoft.com/office/drawing/2014/main" id="{456FCE34-7FDA-07DD-1B76-6B4AB99C6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471" y="3875355"/>
            <a:ext cx="4197099" cy="720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marL="171450" indent="-1714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,Sans-Serif"/>
              <a:buChar char="•"/>
            </a:pPr>
            <a:r>
              <a:rPr lang="en-US" sz="1200">
                <a:latin typeface="Arial"/>
                <a:ea typeface="MS PGothic"/>
                <a:cs typeface="Arial"/>
              </a:rPr>
              <a:t>Club team? Capstone? Other?</a:t>
            </a:r>
            <a:endParaRPr lang="en-US" sz="1200">
              <a:cs typeface="Arial"/>
            </a:endParaRPr>
          </a:p>
          <a:p>
            <a:pPr>
              <a:spcBef>
                <a:spcPct val="20000"/>
              </a:spcBef>
              <a:buFont typeface="Arial"/>
              <a:buChar char="•"/>
            </a:pPr>
            <a:r>
              <a:rPr lang="en-US" altLang="ja-JP" sz="1200">
                <a:latin typeface="Arial"/>
                <a:ea typeface="MS PGothic"/>
                <a:cs typeface="Arial"/>
              </a:rPr>
              <a:t>Team </a:t>
            </a:r>
            <a:r>
              <a:rPr lang="en-US" altLang="ja-JP" sz="1200" dirty="0">
                <a:latin typeface="Arial"/>
                <a:ea typeface="MS PGothic"/>
                <a:cs typeface="Arial"/>
              </a:rPr>
              <a:t>(names and project roles)</a:t>
            </a:r>
          </a:p>
          <a:p>
            <a:pPr>
              <a:spcBef>
                <a:spcPct val="20000"/>
              </a:spcBef>
              <a:buFont typeface="Arial"/>
              <a:buChar char="•"/>
            </a:pPr>
            <a:r>
              <a:rPr lang="en-US" altLang="ja-JP" sz="1200" dirty="0">
                <a:latin typeface="Arial"/>
                <a:ea typeface="MS PGothic"/>
                <a:cs typeface="Arial"/>
              </a:rPr>
              <a:t>Team </a:t>
            </a:r>
            <a:r>
              <a:rPr lang="en-US" altLang="ja-JP" sz="1200">
                <a:latin typeface="Arial"/>
                <a:ea typeface="MS PGothic"/>
                <a:cs typeface="Arial"/>
              </a:rPr>
              <a:t>qualifications for success</a:t>
            </a:r>
            <a:endParaRPr lang="en-US" altLang="ja-JP" sz="1200">
              <a:cs typeface="Arial" panose="020B0604020202020204" pitchFamily="34" charset="0"/>
            </a:endParaRPr>
          </a:p>
        </p:txBody>
      </p:sp>
      <p:sp>
        <p:nvSpPr>
          <p:cNvPr id="18442" name="Rectangle 5">
            <a:extLst>
              <a:ext uri="{FF2B5EF4-FFF2-40B4-BE49-F238E27FC236}">
                <a16:creationId xmlns:a16="http://schemas.microsoft.com/office/drawing/2014/main" id="{B3DDF6C8-B95F-CC75-6529-DEF7852281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13" y="3638550"/>
            <a:ext cx="42926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35000"/>
              </a:spcBef>
            </a:pPr>
            <a:r>
              <a:rPr lang="en-US" altLang="en-US" sz="1600" b="1">
                <a:latin typeface="Arial"/>
                <a:ea typeface="MS PGothic"/>
                <a:cs typeface="Arial"/>
              </a:rPr>
              <a:t>Team Composition/Roles:</a:t>
            </a:r>
            <a:endParaRPr lang="en-US" altLang="en-US" sz="1600">
              <a:latin typeface="Arial"/>
              <a:ea typeface="MS PGothic"/>
              <a:cs typeface="Arial"/>
            </a:endParaRPr>
          </a:p>
        </p:txBody>
      </p:sp>
      <p:sp>
        <p:nvSpPr>
          <p:cNvPr id="18445" name="Line 3">
            <a:extLst>
              <a:ext uri="{FF2B5EF4-FFF2-40B4-BE49-F238E27FC236}">
                <a16:creationId xmlns:a16="http://schemas.microsoft.com/office/drawing/2014/main" id="{605D8F50-48FD-CC0D-6F23-8221ECA73B5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0" y="3513138"/>
            <a:ext cx="9144000" cy="0"/>
          </a:xfrm>
          <a:prstGeom prst="line">
            <a:avLst/>
          </a:prstGeom>
          <a:noFill/>
          <a:ln w="9525">
            <a:solidFill>
              <a:schemeClr val="bg1">
                <a:lumMod val="75000"/>
              </a:schemeClr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id="{091B8806-D0DA-1F0B-CAE1-B977211F6E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7097" y="84534"/>
            <a:ext cx="2536903" cy="719932"/>
          </a:xfrm>
          <a:prstGeom prst="rect">
            <a:avLst/>
          </a:prstGeom>
        </p:spPr>
      </p:pic>
      <p:sp>
        <p:nvSpPr>
          <p:cNvPr id="3" name="Rectangle 12">
            <a:extLst>
              <a:ext uri="{FF2B5EF4-FFF2-40B4-BE49-F238E27FC236}">
                <a16:creationId xmlns:a16="http://schemas.microsoft.com/office/drawing/2014/main" id="{9323B4C5-7623-D814-83CB-878449F25E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13" y="1303899"/>
            <a:ext cx="4291812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marL="177800" indent="-1778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Aft>
                <a:spcPct val="10000"/>
              </a:spcAft>
              <a:buFontTx/>
              <a:buChar char="•"/>
            </a:pPr>
            <a:r>
              <a:rPr lang="en-US" altLang="en-US" sz="1200">
                <a:solidFill>
                  <a:srgbClr val="000000"/>
                </a:solidFill>
                <a:latin typeface="Arial"/>
                <a:ea typeface="MS PGothic"/>
                <a:cs typeface="Arial"/>
              </a:rPr>
              <a:t>Selected aviation maintenance area</a:t>
            </a:r>
            <a:r>
              <a:rPr lang="en-US" altLang="en-US" sz="1200" dirty="0">
                <a:solidFill>
                  <a:srgbClr val="000000"/>
                </a:solidFill>
                <a:latin typeface="Arial"/>
                <a:ea typeface="MS PGothic"/>
                <a:cs typeface="Arial"/>
              </a:rPr>
              <a:t> &amp; </a:t>
            </a:r>
            <a:r>
              <a:rPr lang="en-US" altLang="en-US" sz="1200">
                <a:solidFill>
                  <a:srgbClr val="000000"/>
                </a:solidFill>
                <a:latin typeface="Arial"/>
                <a:ea typeface="MS PGothic"/>
                <a:cs typeface="Arial"/>
              </a:rPr>
              <a:t>use case </a:t>
            </a:r>
            <a:endParaRPr lang="en-US" altLang="en-US" sz="1200">
              <a:cs typeface="Arial"/>
            </a:endParaRPr>
          </a:p>
          <a:p>
            <a:pPr>
              <a:spcAft>
                <a:spcPct val="10000"/>
              </a:spcAft>
              <a:buFontTx/>
              <a:buChar char="•"/>
            </a:pPr>
            <a:r>
              <a:rPr lang="en-US" altLang="en-US" sz="1200" dirty="0">
                <a:solidFill>
                  <a:srgbClr val="000000"/>
                </a:solidFill>
                <a:latin typeface="Arial"/>
                <a:ea typeface="MS PGothic"/>
                <a:cs typeface="Arial"/>
              </a:rPr>
              <a:t>Overview of proposed solution</a:t>
            </a:r>
            <a:r>
              <a:rPr lang="en-US" altLang="en-US" sz="1200">
                <a:solidFill>
                  <a:srgbClr val="000000"/>
                </a:solidFill>
                <a:latin typeface="Arial"/>
                <a:ea typeface="MS PGothic"/>
                <a:cs typeface="Arial"/>
              </a:rPr>
              <a:t> 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E55663B-7134-C81A-B6A1-4C1204D080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5058" y="3875354"/>
            <a:ext cx="4491038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 marL="171450" indent="-1714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/>
              <a:buChar char="•"/>
            </a:pPr>
            <a:r>
              <a:rPr lang="en-US" altLang="ja-JP" sz="1200" dirty="0">
                <a:latin typeface="Arial"/>
                <a:ea typeface="MS PGothic"/>
                <a:cs typeface="Arial"/>
              </a:rPr>
              <a:t>Timeline </a:t>
            </a:r>
            <a:r>
              <a:rPr lang="en-US" altLang="ja-JP" sz="1200">
                <a:latin typeface="Arial"/>
                <a:ea typeface="MS PGothic"/>
                <a:cs typeface="Arial"/>
              </a:rPr>
              <a:t>for deployment by 2035 or sooner</a:t>
            </a:r>
            <a:endParaRPr lang="en-US" sz="1200">
              <a:latin typeface="Arial"/>
              <a:ea typeface="MS PGothic"/>
              <a:cs typeface="Arial"/>
            </a:endParaRPr>
          </a:p>
          <a:p>
            <a:pPr>
              <a:spcBef>
                <a:spcPct val="20000"/>
              </a:spcBef>
              <a:buChar char="•"/>
            </a:pPr>
            <a:endParaRPr lang="en-US" altLang="ja-JP" sz="1400">
              <a:cs typeface="Arial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1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9F6EB06A9B2A42A18FB3984989EB64" ma:contentTypeVersion="21" ma:contentTypeDescription="Create a new document." ma:contentTypeScope="" ma:versionID="3667740199ed25f4f5401a50a413f382">
  <xsd:schema xmlns:xsd="http://www.w3.org/2001/XMLSchema" xmlns:xs="http://www.w3.org/2001/XMLSchema" xmlns:p="http://schemas.microsoft.com/office/2006/metadata/properties" xmlns:ns2="982b1de7-862b-43b1-9114-04691fb19602" xmlns:ns3="50f30225-1a35-47c7-873b-08b7e06d4693" targetNamespace="http://schemas.microsoft.com/office/2006/metadata/properties" ma:root="true" ma:fieldsID="4e2d303f66514bfe81476453cfda008f" ns2:_="" ns3:_="">
    <xsd:import namespace="982b1de7-862b-43b1-9114-04691fb19602"/>
    <xsd:import namespace="50f30225-1a35-47c7-873b-08b7e06d46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2b1de7-862b-43b1-9114-04691fb196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409f5710-9d0d-44ce-8be4-78788e2974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f30225-1a35-47c7-873b-08b7e06d4693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2de0915-631a-4189-a0c8-4cc111a3c146}" ma:internalName="TaxCatchAll" ma:showField="CatchAllData" ma:web="50f30225-1a35-47c7-873b-08b7e06d46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0f30225-1a35-47c7-873b-08b7e06d4693" xsi:nil="true"/>
    <lcf76f155ced4ddcb4097134ff3c332f xmlns="982b1de7-862b-43b1-9114-04691fb19602">
      <Terms xmlns="http://schemas.microsoft.com/office/infopath/2007/PartnerControls"/>
    </lcf76f155ced4ddcb4097134ff3c332f>
  </documentManagement>
</p:properti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61545E50-2D3F-6349-8CA4-DC17918E014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3D5B3A-C0D2-4F13-8DD9-4FC16FBF2872}">
  <ds:schemaRefs>
    <ds:schemaRef ds:uri="50f30225-1a35-47c7-873b-08b7e06d4693"/>
    <ds:schemaRef ds:uri="982b1de7-862b-43b1-9114-04691fb1960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D3E4556-95AF-4F6D-9975-5515FE4A6C0D}">
  <ds:schemaRefs>
    <ds:schemaRef ds:uri="http://purl.org/dc/dcmitype/"/>
    <ds:schemaRef ds:uri="http://schemas.openxmlformats.org/package/2006/metadata/core-properties"/>
    <ds:schemaRef ds:uri="50f30225-1a35-47c7-873b-08b7e06d4693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982b1de7-862b-43b1-9114-04691fb19602"/>
    <ds:schemaRef ds:uri="http://schemas.microsoft.com/office/2006/metadata/properties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E8D3D49C-E6BD-4DAD-BE37-29B349342CD3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Macintosh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Arial,Sans-Serif</vt:lpstr>
      <vt:lpstr>Monotype Sorts</vt:lpstr>
      <vt:lpstr>Times</vt:lpstr>
      <vt:lpstr>Times New Roman</vt:lpstr>
      <vt:lpstr>Wingdings</vt:lpstr>
      <vt:lpstr>Blank Presentation</vt:lpstr>
      <vt:lpstr>Project Title</vt:lpstr>
    </vt:vector>
  </TitlesOfParts>
  <Company>NASA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Epstein, Barry (HQ-BJ000)</dc:creator>
  <cp:lastModifiedBy>Amy McCluskey</cp:lastModifiedBy>
  <cp:revision>2</cp:revision>
  <dcterms:created xsi:type="dcterms:W3CDTF">2011-10-21T19:25:32Z</dcterms:created>
  <dcterms:modified xsi:type="dcterms:W3CDTF">2025-09-16T13:21:05Z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TaxHTField">
    <vt:lpwstr/>
  </property>
  <property fmtid="{D5CDD505-2E9C-101B-9397-08002B2CF9AE}" pid="3" name="TaxKeyword">
    <vt:lpwstr/>
  </property>
  <property fmtid="{D5CDD505-2E9C-101B-9397-08002B2CF9AE}" pid="4" name="TaxCatchAll">
    <vt:lpwstr/>
  </property>
  <property fmtid="{D5CDD505-2E9C-101B-9397-08002B2CF9AE}" pid="5" name="ContentTypeId">
    <vt:lpwstr>0x010100DE9F6EB06A9B2A42A18FB3984989EB64</vt:lpwstr>
  </property>
  <property fmtid="{D5CDD505-2E9C-101B-9397-08002B2CF9AE}" pid="6" name="MediaServiceImageTags">
    <vt:lpwstr/>
  </property>
</Properties>
</file>